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61" r:id="rId2"/>
    <p:sldId id="362" r:id="rId3"/>
    <p:sldId id="386" r:id="rId4"/>
    <p:sldId id="363" r:id="rId5"/>
    <p:sldId id="375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pP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學年度畢業專題</a:t>
            </a: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核心能力評量</a:t>
            </a: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開放型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工作表2!$A$2:$A$6</c:f>
              <c:strCache>
                <c:ptCount val="5"/>
                <c:pt idx="0">
                  <c:v>核心能力一</c:v>
                </c:pt>
                <c:pt idx="1">
                  <c:v>核心能力二</c:v>
                </c:pt>
                <c:pt idx="2">
                  <c:v>核心能力三</c:v>
                </c:pt>
                <c:pt idx="3">
                  <c:v>核心能力四</c:v>
                </c:pt>
                <c:pt idx="4">
                  <c:v>核心能力五</c:v>
                </c:pt>
              </c:strCache>
            </c:strRef>
          </c:cat>
          <c:val>
            <c:numRef>
              <c:f>工作表2!$B$2:$B$6</c:f>
              <c:numCache>
                <c:formatCode>General</c:formatCode>
                <c:ptCount val="5"/>
                <c:pt idx="0">
                  <c:v>86.49</c:v>
                </c:pt>
                <c:pt idx="1">
                  <c:v>83.85</c:v>
                </c:pt>
                <c:pt idx="2">
                  <c:v>84.73</c:v>
                </c:pt>
                <c:pt idx="3">
                  <c:v>80.849999999999994</c:v>
                </c:pt>
                <c:pt idx="4">
                  <c:v>84.37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9-4B05-A08F-96877595F63B}"/>
            </c:ext>
          </c:extLst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競賽型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工作表2!$A$2:$A$6</c:f>
              <c:strCache>
                <c:ptCount val="5"/>
                <c:pt idx="0">
                  <c:v>核心能力一</c:v>
                </c:pt>
                <c:pt idx="1">
                  <c:v>核心能力二</c:v>
                </c:pt>
                <c:pt idx="2">
                  <c:v>核心能力三</c:v>
                </c:pt>
                <c:pt idx="3">
                  <c:v>核心能力四</c:v>
                </c:pt>
                <c:pt idx="4">
                  <c:v>核心能力五</c:v>
                </c:pt>
              </c:strCache>
            </c:strRef>
          </c:cat>
          <c:val>
            <c:numRef>
              <c:f>工作表2!$C$2:$C$6</c:f>
              <c:numCache>
                <c:formatCode>General</c:formatCode>
                <c:ptCount val="5"/>
                <c:pt idx="0">
                  <c:v>82.39</c:v>
                </c:pt>
                <c:pt idx="1">
                  <c:v>80.77</c:v>
                </c:pt>
                <c:pt idx="2">
                  <c:v>81.31</c:v>
                </c:pt>
                <c:pt idx="3">
                  <c:v>78.599999999999994</c:v>
                </c:pt>
                <c:pt idx="4">
                  <c:v>80.77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9-4B05-A08F-96877595F6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1284207232"/>
        <c:axId val="-1284202880"/>
      </c:barChart>
      <c:catAx>
        <c:axId val="-12842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1284202880"/>
        <c:crosses val="autoZero"/>
        <c:auto val="1"/>
        <c:lblAlgn val="ctr"/>
        <c:lblOffset val="100"/>
        <c:noMultiLvlLbl val="0"/>
      </c:catAx>
      <c:valAx>
        <c:axId val="-1284202880"/>
        <c:scaling>
          <c:orientation val="minMax"/>
          <c:max val="9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28420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pP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學年度畢業專題</a:t>
            </a: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核心能力評量</a:t>
            </a:r>
            <a:r>
              <a:rPr 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endParaRPr 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工作表3!$B$1</c:f>
              <c:strCache>
                <c:ptCount val="1"/>
                <c:pt idx="0">
                  <c:v>開放型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工作表3!$A$2:$A$6</c:f>
              <c:strCache>
                <c:ptCount val="5"/>
                <c:pt idx="0">
                  <c:v>核心能力一</c:v>
                </c:pt>
                <c:pt idx="1">
                  <c:v>核心能力二</c:v>
                </c:pt>
                <c:pt idx="2">
                  <c:v>核心能力三</c:v>
                </c:pt>
                <c:pt idx="3">
                  <c:v>核心能力四</c:v>
                </c:pt>
                <c:pt idx="4">
                  <c:v>核心能力五</c:v>
                </c:pt>
              </c:strCache>
            </c:strRef>
          </c:cat>
          <c:val>
            <c:numRef>
              <c:f>工作表3!$B$2:$B$6</c:f>
              <c:numCache>
                <c:formatCode>General</c:formatCode>
                <c:ptCount val="5"/>
                <c:pt idx="0">
                  <c:v>86.18</c:v>
                </c:pt>
                <c:pt idx="1">
                  <c:v>84.91</c:v>
                </c:pt>
                <c:pt idx="2">
                  <c:v>85.33</c:v>
                </c:pt>
                <c:pt idx="3">
                  <c:v>83.28</c:v>
                </c:pt>
                <c:pt idx="4">
                  <c:v>84.97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5-4584-8F8B-9002F2B04860}"/>
            </c:ext>
          </c:extLst>
        </c:ser>
        <c:ser>
          <c:idx val="1"/>
          <c:order val="1"/>
          <c:tx>
            <c:strRef>
              <c:f>工作表3!$C$1</c:f>
              <c:strCache>
                <c:ptCount val="1"/>
                <c:pt idx="0">
                  <c:v>競賽型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工作表3!$A$2:$A$6</c:f>
              <c:strCache>
                <c:ptCount val="5"/>
                <c:pt idx="0">
                  <c:v>核心能力一</c:v>
                </c:pt>
                <c:pt idx="1">
                  <c:v>核心能力二</c:v>
                </c:pt>
                <c:pt idx="2">
                  <c:v>核心能力三</c:v>
                </c:pt>
                <c:pt idx="3">
                  <c:v>核心能力四</c:v>
                </c:pt>
                <c:pt idx="4">
                  <c:v>核心能力五</c:v>
                </c:pt>
              </c:strCache>
            </c:strRef>
          </c:cat>
          <c:val>
            <c:numRef>
              <c:f>工作表3!$C$2:$C$6</c:f>
              <c:numCache>
                <c:formatCode>General</c:formatCode>
                <c:ptCount val="5"/>
                <c:pt idx="0">
                  <c:v>80.510000000000005</c:v>
                </c:pt>
                <c:pt idx="1">
                  <c:v>81.7</c:v>
                </c:pt>
                <c:pt idx="2">
                  <c:v>81.31</c:v>
                </c:pt>
                <c:pt idx="3">
                  <c:v>83.29</c:v>
                </c:pt>
                <c:pt idx="4">
                  <c:v>81.709999999999994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5-4584-8F8B-9002F2B0486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1284201248"/>
        <c:axId val="-1284196896"/>
      </c:barChart>
      <c:catAx>
        <c:axId val="-12842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-1284196896"/>
        <c:crosses val="autoZero"/>
        <c:auto val="1"/>
        <c:lblAlgn val="ctr"/>
        <c:lblOffset val="100"/>
        <c:noMultiLvlLbl val="0"/>
      </c:catAx>
      <c:valAx>
        <c:axId val="-1284196896"/>
        <c:scaling>
          <c:orientation val="minMax"/>
          <c:max val="9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-128420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62CF0-856C-486D-9FB1-A70B8763A80E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9F77C-FC3B-4867-9AB1-6EB0BB05C4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3171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CA35-3062-407C-A83C-49F792045B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75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61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316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446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54411-6D0A-49A7-81D8-9A845F50F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15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240CD9-BACF-4E8C-9BD4-3DFB9CE08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637D786-7F48-4D2B-B6F1-69A90562D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3BE5ECB-817A-4C65-8DFB-DEA272D5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9B13B8-A383-4E20-A580-19C2A37E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1CD6A5-79C2-4DCC-BF6E-F705BA6A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76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06EDD1-0C2C-4126-9E4D-135F7B8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8309732-E355-425B-86C9-C28AB6609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C69C56-2B7F-4D47-8347-F171B358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66F4D0-97F8-4173-BAB3-B6447CC5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0D90B9-F9B7-4EC3-9D69-A4CD362A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09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9B3518B-A21E-4F93-8FF9-36185F804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B054F24-F690-4F52-A6CC-B22310783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928A3D-E88E-47BF-B677-FAFAD9B1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63487FF-8959-4C16-A5BA-AA5C14D0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4E79F3-FBF1-4A57-B9CD-A589D60A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4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2A12F-6242-4C15-B9FE-489EDDEBF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DB960F-C75C-4459-9EAC-64F33ED03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12F4EF-371B-4452-94EC-7BC63EBB9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A4CB93-EA64-408E-9D6D-CC551532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3BBEC5-84A2-46FD-8773-2E94DA74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4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BB5136-9505-4172-B07A-843E4606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541D10A-1A27-4B37-B68D-FEB0800F9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4DBAC4-8D8D-4C69-AA63-A40DD8F4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75BE0A-8598-4F47-8868-E8738772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661DF17-E94C-4095-B3D5-0F9B6CD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03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415AFF-F85F-4275-A739-D1EC71255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2CF5F2-E074-4EC3-AFF7-13A0BB511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CF474B0-DF37-4877-929E-93C9B898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EAD52DF-B519-44AB-BF25-85386951E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C28BEDD-2598-4589-8112-227115E9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E627780-B150-4C1D-AF2A-F3702F8F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06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BF161E-55F6-47ED-B89E-545277F0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BFE016-3384-4704-A425-2F64B867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C688F5-EFC6-49F1-9BB8-880CE58D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0F5F82C-E317-4AD0-9632-6F8B41DED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67F8D98-B9FF-40EA-80BB-FA852C356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5776E55-CDB6-441E-A049-7589081F4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5AD2557-42A9-4FC3-A9A9-61800488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BF4C13E-2770-4F52-B232-0C10FD86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40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AAFC65-5C65-4D6A-8C45-49EED8CD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543382-1EE8-4790-AC17-BA7DB469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D3A9BE0-ED1D-4381-839A-ED69608E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5F2BEF2-B2A7-49FD-93F5-06E2059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40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FBAD8CF-8489-4E66-8D66-BA8B7972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D51D71C-9408-43E1-A67E-FCBCFC94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970A10-7588-4767-AE68-ED078E96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16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67CB1E-2B25-41F0-81BF-986DD079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6AE047-339D-4D05-8630-1C12AD364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0D2377C-3B38-43D4-B2E3-1130989A4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F58956-076F-4938-A9AC-29325325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D5D69F-842D-413D-B74E-905E49CCA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2A596-F393-49CC-B666-2764CEFF4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094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250366-703A-46D2-AEC6-13EE89FC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A702A91-1BAF-47E7-9C24-887AA8769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154FA5-F2DE-4B56-BDD0-8B83E9E4D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9A414A0-8A86-4313-8231-099CD58B6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D889AD8-A54C-4831-B36B-6DF5B618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979BCA6-2731-4370-8F8A-1913089C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2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6B9C421-9769-42F5-9323-8927FF68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CF60EFB-162E-461A-9B9D-12DF9EBB0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8C799D-61E6-454C-8254-136601F73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CAF10-AEAE-4707-8893-2A3D91A9C891}" type="datetimeFigureOut">
              <a:rPr lang="zh-TW" altLang="en-US" smtClean="0"/>
              <a:t>2021/12/28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CFD8E02-AE87-4DD3-89B8-D0549C812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72734E-897C-45A2-AC97-7F87B8452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1744D-23ED-4CC7-ACDE-52D961C8917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26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1">
            <a:extLst>
              <a:ext uri="{FF2B5EF4-FFF2-40B4-BE49-F238E27FC236}">
                <a16:creationId xmlns:a16="http://schemas.microsoft.com/office/drawing/2014/main" id="{01C5842A-68EF-46AB-B706-D27E52CA1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0" b="47335"/>
          <a:stretch>
            <a:fillRect/>
          </a:stretch>
        </p:blipFill>
        <p:spPr>
          <a:xfrm>
            <a:off x="-1925698" y="3392817"/>
            <a:ext cx="5036457" cy="3755170"/>
          </a:xfrm>
          <a:custGeom>
            <a:avLst/>
            <a:gdLst>
              <a:gd name="connsiteX0" fmla="*/ 0 w 6539008"/>
              <a:gd name="connsiteY0" fmla="*/ 0 h 4875469"/>
              <a:gd name="connsiteX1" fmla="*/ 6539008 w 6539008"/>
              <a:gd name="connsiteY1" fmla="*/ 0 h 4875469"/>
              <a:gd name="connsiteX2" fmla="*/ 6539008 w 6539008"/>
              <a:gd name="connsiteY2" fmla="*/ 4875469 h 4875469"/>
              <a:gd name="connsiteX3" fmla="*/ 0 w 6539008"/>
              <a:gd name="connsiteY3" fmla="*/ 4875469 h 48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9008" h="4875469">
                <a:moveTo>
                  <a:pt x="0" y="0"/>
                </a:moveTo>
                <a:lnTo>
                  <a:pt x="6539008" y="0"/>
                </a:lnTo>
                <a:lnTo>
                  <a:pt x="6539008" y="4875469"/>
                </a:lnTo>
                <a:lnTo>
                  <a:pt x="0" y="4875469"/>
                </a:lnTo>
                <a:close/>
              </a:path>
            </a:pathLst>
          </a:cu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6CD4687A-88C8-4428-BAF5-99CDB3B9ED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749" y="6163370"/>
            <a:ext cx="3429752" cy="622453"/>
          </a:xfrm>
          <a:prstGeom prst="rect">
            <a:avLst/>
          </a:prstGeom>
        </p:spPr>
      </p:pic>
      <p:grpSp>
        <p:nvGrpSpPr>
          <p:cNvPr id="92" name="Group 17"/>
          <p:cNvGrpSpPr/>
          <p:nvPr/>
        </p:nvGrpSpPr>
        <p:grpSpPr>
          <a:xfrm>
            <a:off x="568049" y="2124546"/>
            <a:ext cx="4585051" cy="2596807"/>
            <a:chOff x="388732" y="2085286"/>
            <a:chExt cx="4585051" cy="2596807"/>
          </a:xfrm>
        </p:grpSpPr>
        <p:grpSp>
          <p:nvGrpSpPr>
            <p:cNvPr id="93" name="Group 18"/>
            <p:cNvGrpSpPr/>
            <p:nvPr/>
          </p:nvGrpSpPr>
          <p:grpSpPr>
            <a:xfrm>
              <a:off x="644383" y="2320097"/>
              <a:ext cx="4087643" cy="2056326"/>
              <a:chOff x="1176338" y="1449388"/>
              <a:chExt cx="4670426" cy="2349500"/>
            </a:xfrm>
            <a:solidFill>
              <a:schemeClr val="bg1">
                <a:lumMod val="85000"/>
              </a:schemeClr>
            </a:solidFill>
          </p:grpSpPr>
          <p:sp>
            <p:nvSpPr>
              <p:cNvPr id="112" name="Freeform 10"/>
              <p:cNvSpPr>
                <a:spLocks noEditPoints="1"/>
              </p:cNvSpPr>
              <p:nvPr/>
            </p:nvSpPr>
            <p:spPr bwMode="auto">
              <a:xfrm>
                <a:off x="3489326" y="2806700"/>
                <a:ext cx="2357438" cy="112713"/>
              </a:xfrm>
              <a:custGeom>
                <a:avLst/>
                <a:gdLst>
                  <a:gd name="T0" fmla="*/ 6 w 1485"/>
                  <a:gd name="T1" fmla="*/ 71 h 71"/>
                  <a:gd name="T2" fmla="*/ 24 w 1485"/>
                  <a:gd name="T3" fmla="*/ 70 h 71"/>
                  <a:gd name="T4" fmla="*/ 60 w 1485"/>
                  <a:gd name="T5" fmla="*/ 60 h 71"/>
                  <a:gd name="T6" fmla="*/ 113 w 1485"/>
                  <a:gd name="T7" fmla="*/ 57 h 71"/>
                  <a:gd name="T8" fmla="*/ 113 w 1485"/>
                  <a:gd name="T9" fmla="*/ 57 h 71"/>
                  <a:gd name="T10" fmla="*/ 151 w 1485"/>
                  <a:gd name="T11" fmla="*/ 64 h 71"/>
                  <a:gd name="T12" fmla="*/ 169 w 1485"/>
                  <a:gd name="T13" fmla="*/ 64 h 71"/>
                  <a:gd name="T14" fmla="*/ 204 w 1485"/>
                  <a:gd name="T15" fmla="*/ 54 h 71"/>
                  <a:gd name="T16" fmla="*/ 258 w 1485"/>
                  <a:gd name="T17" fmla="*/ 52 h 71"/>
                  <a:gd name="T18" fmla="*/ 258 w 1485"/>
                  <a:gd name="T19" fmla="*/ 52 h 71"/>
                  <a:gd name="T20" fmla="*/ 295 w 1485"/>
                  <a:gd name="T21" fmla="*/ 58 h 71"/>
                  <a:gd name="T22" fmla="*/ 313 w 1485"/>
                  <a:gd name="T23" fmla="*/ 58 h 71"/>
                  <a:gd name="T24" fmla="*/ 348 w 1485"/>
                  <a:gd name="T25" fmla="*/ 47 h 71"/>
                  <a:gd name="T26" fmla="*/ 402 w 1485"/>
                  <a:gd name="T27" fmla="*/ 45 h 71"/>
                  <a:gd name="T28" fmla="*/ 402 w 1485"/>
                  <a:gd name="T29" fmla="*/ 45 h 71"/>
                  <a:gd name="T30" fmla="*/ 439 w 1485"/>
                  <a:gd name="T31" fmla="*/ 53 h 71"/>
                  <a:gd name="T32" fmla="*/ 457 w 1485"/>
                  <a:gd name="T33" fmla="*/ 52 h 71"/>
                  <a:gd name="T34" fmla="*/ 492 w 1485"/>
                  <a:gd name="T35" fmla="*/ 42 h 71"/>
                  <a:gd name="T36" fmla="*/ 547 w 1485"/>
                  <a:gd name="T37" fmla="*/ 39 h 71"/>
                  <a:gd name="T38" fmla="*/ 547 w 1485"/>
                  <a:gd name="T39" fmla="*/ 39 h 71"/>
                  <a:gd name="T40" fmla="*/ 583 w 1485"/>
                  <a:gd name="T41" fmla="*/ 47 h 71"/>
                  <a:gd name="T42" fmla="*/ 601 w 1485"/>
                  <a:gd name="T43" fmla="*/ 46 h 71"/>
                  <a:gd name="T44" fmla="*/ 637 w 1485"/>
                  <a:gd name="T45" fmla="*/ 36 h 71"/>
                  <a:gd name="T46" fmla="*/ 691 w 1485"/>
                  <a:gd name="T47" fmla="*/ 34 h 71"/>
                  <a:gd name="T48" fmla="*/ 691 w 1485"/>
                  <a:gd name="T49" fmla="*/ 34 h 71"/>
                  <a:gd name="T50" fmla="*/ 727 w 1485"/>
                  <a:gd name="T51" fmla="*/ 40 h 71"/>
                  <a:gd name="T52" fmla="*/ 745 w 1485"/>
                  <a:gd name="T53" fmla="*/ 40 h 71"/>
                  <a:gd name="T54" fmla="*/ 781 w 1485"/>
                  <a:gd name="T55" fmla="*/ 29 h 71"/>
                  <a:gd name="T56" fmla="*/ 835 w 1485"/>
                  <a:gd name="T57" fmla="*/ 27 h 71"/>
                  <a:gd name="T58" fmla="*/ 835 w 1485"/>
                  <a:gd name="T59" fmla="*/ 27 h 71"/>
                  <a:gd name="T60" fmla="*/ 871 w 1485"/>
                  <a:gd name="T61" fmla="*/ 35 h 71"/>
                  <a:gd name="T62" fmla="*/ 889 w 1485"/>
                  <a:gd name="T63" fmla="*/ 34 h 71"/>
                  <a:gd name="T64" fmla="*/ 926 w 1485"/>
                  <a:gd name="T65" fmla="*/ 23 h 71"/>
                  <a:gd name="T66" fmla="*/ 980 w 1485"/>
                  <a:gd name="T67" fmla="*/ 21 h 71"/>
                  <a:gd name="T68" fmla="*/ 980 w 1485"/>
                  <a:gd name="T69" fmla="*/ 21 h 71"/>
                  <a:gd name="T70" fmla="*/ 1016 w 1485"/>
                  <a:gd name="T71" fmla="*/ 29 h 71"/>
                  <a:gd name="T72" fmla="*/ 1034 w 1485"/>
                  <a:gd name="T73" fmla="*/ 28 h 71"/>
                  <a:gd name="T74" fmla="*/ 1070 w 1485"/>
                  <a:gd name="T75" fmla="*/ 18 h 71"/>
                  <a:gd name="T76" fmla="*/ 1124 w 1485"/>
                  <a:gd name="T77" fmla="*/ 16 h 71"/>
                  <a:gd name="T78" fmla="*/ 1124 w 1485"/>
                  <a:gd name="T79" fmla="*/ 16 h 71"/>
                  <a:gd name="T80" fmla="*/ 1160 w 1485"/>
                  <a:gd name="T81" fmla="*/ 22 h 71"/>
                  <a:gd name="T82" fmla="*/ 1178 w 1485"/>
                  <a:gd name="T83" fmla="*/ 22 h 71"/>
                  <a:gd name="T84" fmla="*/ 1214 w 1485"/>
                  <a:gd name="T85" fmla="*/ 11 h 71"/>
                  <a:gd name="T86" fmla="*/ 1269 w 1485"/>
                  <a:gd name="T87" fmla="*/ 9 h 71"/>
                  <a:gd name="T88" fmla="*/ 1269 w 1485"/>
                  <a:gd name="T89" fmla="*/ 9 h 71"/>
                  <a:gd name="T90" fmla="*/ 1305 w 1485"/>
                  <a:gd name="T91" fmla="*/ 17 h 71"/>
                  <a:gd name="T92" fmla="*/ 1323 w 1485"/>
                  <a:gd name="T93" fmla="*/ 16 h 71"/>
                  <a:gd name="T94" fmla="*/ 1359 w 1485"/>
                  <a:gd name="T95" fmla="*/ 5 h 71"/>
                  <a:gd name="T96" fmla="*/ 1413 w 1485"/>
                  <a:gd name="T97" fmla="*/ 3 h 71"/>
                  <a:gd name="T98" fmla="*/ 1413 w 1485"/>
                  <a:gd name="T99" fmla="*/ 3 h 71"/>
                  <a:gd name="T100" fmla="*/ 1449 w 1485"/>
                  <a:gd name="T101" fmla="*/ 11 h 71"/>
                  <a:gd name="T102" fmla="*/ 1467 w 1485"/>
                  <a:gd name="T103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85" h="71">
                    <a:moveTo>
                      <a:pt x="6" y="62"/>
                    </a:moveTo>
                    <a:lnTo>
                      <a:pt x="0" y="62"/>
                    </a:lnTo>
                    <a:lnTo>
                      <a:pt x="0" y="71"/>
                    </a:lnTo>
                    <a:lnTo>
                      <a:pt x="6" y="71"/>
                    </a:lnTo>
                    <a:lnTo>
                      <a:pt x="6" y="62"/>
                    </a:lnTo>
                    <a:moveTo>
                      <a:pt x="42" y="60"/>
                    </a:moveTo>
                    <a:lnTo>
                      <a:pt x="24" y="61"/>
                    </a:lnTo>
                    <a:lnTo>
                      <a:pt x="24" y="70"/>
                    </a:lnTo>
                    <a:lnTo>
                      <a:pt x="42" y="69"/>
                    </a:lnTo>
                    <a:lnTo>
                      <a:pt x="42" y="60"/>
                    </a:lnTo>
                    <a:moveTo>
                      <a:pt x="78" y="58"/>
                    </a:moveTo>
                    <a:lnTo>
                      <a:pt x="60" y="60"/>
                    </a:lnTo>
                    <a:lnTo>
                      <a:pt x="60" y="69"/>
                    </a:lnTo>
                    <a:lnTo>
                      <a:pt x="78" y="68"/>
                    </a:lnTo>
                    <a:lnTo>
                      <a:pt x="78" y="58"/>
                    </a:lnTo>
                    <a:moveTo>
                      <a:pt x="113" y="57"/>
                    </a:moveTo>
                    <a:lnTo>
                      <a:pt x="96" y="57"/>
                    </a:lnTo>
                    <a:lnTo>
                      <a:pt x="96" y="66"/>
                    </a:lnTo>
                    <a:lnTo>
                      <a:pt x="114" y="66"/>
                    </a:lnTo>
                    <a:lnTo>
                      <a:pt x="113" y="57"/>
                    </a:lnTo>
                    <a:moveTo>
                      <a:pt x="149" y="56"/>
                    </a:moveTo>
                    <a:lnTo>
                      <a:pt x="131" y="56"/>
                    </a:lnTo>
                    <a:lnTo>
                      <a:pt x="132" y="65"/>
                    </a:lnTo>
                    <a:lnTo>
                      <a:pt x="151" y="64"/>
                    </a:lnTo>
                    <a:lnTo>
                      <a:pt x="149" y="56"/>
                    </a:lnTo>
                    <a:moveTo>
                      <a:pt x="186" y="54"/>
                    </a:moveTo>
                    <a:lnTo>
                      <a:pt x="167" y="55"/>
                    </a:lnTo>
                    <a:lnTo>
                      <a:pt x="169" y="64"/>
                    </a:lnTo>
                    <a:lnTo>
                      <a:pt x="187" y="63"/>
                    </a:lnTo>
                    <a:lnTo>
                      <a:pt x="186" y="54"/>
                    </a:lnTo>
                    <a:moveTo>
                      <a:pt x="222" y="53"/>
                    </a:moveTo>
                    <a:lnTo>
                      <a:pt x="204" y="54"/>
                    </a:lnTo>
                    <a:lnTo>
                      <a:pt x="205" y="63"/>
                    </a:lnTo>
                    <a:lnTo>
                      <a:pt x="223" y="62"/>
                    </a:lnTo>
                    <a:lnTo>
                      <a:pt x="222" y="53"/>
                    </a:lnTo>
                    <a:moveTo>
                      <a:pt x="258" y="52"/>
                    </a:moveTo>
                    <a:lnTo>
                      <a:pt x="240" y="52"/>
                    </a:lnTo>
                    <a:lnTo>
                      <a:pt x="241" y="61"/>
                    </a:lnTo>
                    <a:lnTo>
                      <a:pt x="259" y="61"/>
                    </a:lnTo>
                    <a:lnTo>
                      <a:pt x="258" y="52"/>
                    </a:lnTo>
                    <a:moveTo>
                      <a:pt x="294" y="49"/>
                    </a:moveTo>
                    <a:lnTo>
                      <a:pt x="276" y="51"/>
                    </a:lnTo>
                    <a:lnTo>
                      <a:pt x="277" y="60"/>
                    </a:lnTo>
                    <a:lnTo>
                      <a:pt x="295" y="58"/>
                    </a:lnTo>
                    <a:lnTo>
                      <a:pt x="294" y="49"/>
                    </a:lnTo>
                    <a:moveTo>
                      <a:pt x="330" y="48"/>
                    </a:moveTo>
                    <a:lnTo>
                      <a:pt x="312" y="49"/>
                    </a:lnTo>
                    <a:lnTo>
                      <a:pt x="313" y="58"/>
                    </a:lnTo>
                    <a:lnTo>
                      <a:pt x="331" y="57"/>
                    </a:lnTo>
                    <a:lnTo>
                      <a:pt x="330" y="48"/>
                    </a:lnTo>
                    <a:moveTo>
                      <a:pt x="366" y="47"/>
                    </a:moveTo>
                    <a:lnTo>
                      <a:pt x="348" y="47"/>
                    </a:lnTo>
                    <a:lnTo>
                      <a:pt x="349" y="56"/>
                    </a:lnTo>
                    <a:lnTo>
                      <a:pt x="367" y="56"/>
                    </a:lnTo>
                    <a:lnTo>
                      <a:pt x="366" y="47"/>
                    </a:lnTo>
                    <a:moveTo>
                      <a:pt x="402" y="45"/>
                    </a:moveTo>
                    <a:lnTo>
                      <a:pt x="384" y="46"/>
                    </a:lnTo>
                    <a:lnTo>
                      <a:pt x="385" y="55"/>
                    </a:lnTo>
                    <a:lnTo>
                      <a:pt x="403" y="54"/>
                    </a:lnTo>
                    <a:lnTo>
                      <a:pt x="402" y="45"/>
                    </a:lnTo>
                    <a:moveTo>
                      <a:pt x="438" y="44"/>
                    </a:moveTo>
                    <a:lnTo>
                      <a:pt x="420" y="45"/>
                    </a:lnTo>
                    <a:lnTo>
                      <a:pt x="421" y="54"/>
                    </a:lnTo>
                    <a:lnTo>
                      <a:pt x="439" y="53"/>
                    </a:lnTo>
                    <a:lnTo>
                      <a:pt x="438" y="44"/>
                    </a:lnTo>
                    <a:moveTo>
                      <a:pt x="474" y="43"/>
                    </a:moveTo>
                    <a:lnTo>
                      <a:pt x="456" y="43"/>
                    </a:lnTo>
                    <a:lnTo>
                      <a:pt x="457" y="52"/>
                    </a:lnTo>
                    <a:lnTo>
                      <a:pt x="475" y="52"/>
                    </a:lnTo>
                    <a:lnTo>
                      <a:pt x="474" y="43"/>
                    </a:lnTo>
                    <a:moveTo>
                      <a:pt x="510" y="40"/>
                    </a:moveTo>
                    <a:lnTo>
                      <a:pt x="492" y="42"/>
                    </a:lnTo>
                    <a:lnTo>
                      <a:pt x="494" y="51"/>
                    </a:lnTo>
                    <a:lnTo>
                      <a:pt x="512" y="49"/>
                    </a:lnTo>
                    <a:lnTo>
                      <a:pt x="510" y="40"/>
                    </a:lnTo>
                    <a:moveTo>
                      <a:pt x="547" y="39"/>
                    </a:moveTo>
                    <a:lnTo>
                      <a:pt x="528" y="40"/>
                    </a:lnTo>
                    <a:lnTo>
                      <a:pt x="530" y="49"/>
                    </a:lnTo>
                    <a:lnTo>
                      <a:pt x="547" y="48"/>
                    </a:lnTo>
                    <a:lnTo>
                      <a:pt x="547" y="39"/>
                    </a:lnTo>
                    <a:moveTo>
                      <a:pt x="583" y="38"/>
                    </a:moveTo>
                    <a:lnTo>
                      <a:pt x="565" y="38"/>
                    </a:lnTo>
                    <a:lnTo>
                      <a:pt x="565" y="47"/>
                    </a:lnTo>
                    <a:lnTo>
                      <a:pt x="583" y="47"/>
                    </a:lnTo>
                    <a:lnTo>
                      <a:pt x="583" y="38"/>
                    </a:lnTo>
                    <a:moveTo>
                      <a:pt x="619" y="36"/>
                    </a:moveTo>
                    <a:lnTo>
                      <a:pt x="601" y="37"/>
                    </a:lnTo>
                    <a:lnTo>
                      <a:pt x="601" y="46"/>
                    </a:lnTo>
                    <a:lnTo>
                      <a:pt x="619" y="45"/>
                    </a:lnTo>
                    <a:lnTo>
                      <a:pt x="619" y="36"/>
                    </a:lnTo>
                    <a:moveTo>
                      <a:pt x="655" y="35"/>
                    </a:moveTo>
                    <a:lnTo>
                      <a:pt x="637" y="36"/>
                    </a:lnTo>
                    <a:lnTo>
                      <a:pt x="637" y="45"/>
                    </a:lnTo>
                    <a:lnTo>
                      <a:pt x="655" y="44"/>
                    </a:lnTo>
                    <a:lnTo>
                      <a:pt x="655" y="35"/>
                    </a:lnTo>
                    <a:moveTo>
                      <a:pt x="691" y="34"/>
                    </a:moveTo>
                    <a:lnTo>
                      <a:pt x="673" y="34"/>
                    </a:lnTo>
                    <a:lnTo>
                      <a:pt x="673" y="43"/>
                    </a:lnTo>
                    <a:lnTo>
                      <a:pt x="691" y="43"/>
                    </a:lnTo>
                    <a:lnTo>
                      <a:pt x="691" y="34"/>
                    </a:lnTo>
                    <a:moveTo>
                      <a:pt x="727" y="31"/>
                    </a:moveTo>
                    <a:lnTo>
                      <a:pt x="709" y="33"/>
                    </a:lnTo>
                    <a:lnTo>
                      <a:pt x="709" y="42"/>
                    </a:lnTo>
                    <a:lnTo>
                      <a:pt x="727" y="40"/>
                    </a:lnTo>
                    <a:lnTo>
                      <a:pt x="727" y="31"/>
                    </a:lnTo>
                    <a:moveTo>
                      <a:pt x="763" y="30"/>
                    </a:moveTo>
                    <a:lnTo>
                      <a:pt x="745" y="31"/>
                    </a:lnTo>
                    <a:lnTo>
                      <a:pt x="745" y="40"/>
                    </a:lnTo>
                    <a:lnTo>
                      <a:pt x="763" y="39"/>
                    </a:lnTo>
                    <a:lnTo>
                      <a:pt x="763" y="30"/>
                    </a:lnTo>
                    <a:moveTo>
                      <a:pt x="799" y="29"/>
                    </a:moveTo>
                    <a:lnTo>
                      <a:pt x="781" y="29"/>
                    </a:lnTo>
                    <a:lnTo>
                      <a:pt x="781" y="38"/>
                    </a:lnTo>
                    <a:lnTo>
                      <a:pt x="799" y="38"/>
                    </a:lnTo>
                    <a:lnTo>
                      <a:pt x="799" y="29"/>
                    </a:lnTo>
                    <a:moveTo>
                      <a:pt x="835" y="27"/>
                    </a:moveTo>
                    <a:lnTo>
                      <a:pt x="817" y="28"/>
                    </a:lnTo>
                    <a:lnTo>
                      <a:pt x="817" y="37"/>
                    </a:lnTo>
                    <a:lnTo>
                      <a:pt x="835" y="36"/>
                    </a:lnTo>
                    <a:lnTo>
                      <a:pt x="835" y="27"/>
                    </a:lnTo>
                    <a:moveTo>
                      <a:pt x="871" y="26"/>
                    </a:moveTo>
                    <a:lnTo>
                      <a:pt x="853" y="27"/>
                    </a:lnTo>
                    <a:lnTo>
                      <a:pt x="853" y="36"/>
                    </a:lnTo>
                    <a:lnTo>
                      <a:pt x="871" y="35"/>
                    </a:lnTo>
                    <a:lnTo>
                      <a:pt x="871" y="26"/>
                    </a:lnTo>
                    <a:moveTo>
                      <a:pt x="908" y="25"/>
                    </a:moveTo>
                    <a:lnTo>
                      <a:pt x="889" y="25"/>
                    </a:lnTo>
                    <a:lnTo>
                      <a:pt x="889" y="34"/>
                    </a:lnTo>
                    <a:lnTo>
                      <a:pt x="908" y="34"/>
                    </a:lnTo>
                    <a:lnTo>
                      <a:pt x="908" y="25"/>
                    </a:lnTo>
                    <a:moveTo>
                      <a:pt x="944" y="22"/>
                    </a:moveTo>
                    <a:lnTo>
                      <a:pt x="926" y="23"/>
                    </a:lnTo>
                    <a:lnTo>
                      <a:pt x="926" y="33"/>
                    </a:lnTo>
                    <a:lnTo>
                      <a:pt x="944" y="31"/>
                    </a:lnTo>
                    <a:lnTo>
                      <a:pt x="944" y="22"/>
                    </a:lnTo>
                    <a:moveTo>
                      <a:pt x="980" y="21"/>
                    </a:moveTo>
                    <a:lnTo>
                      <a:pt x="962" y="22"/>
                    </a:lnTo>
                    <a:lnTo>
                      <a:pt x="962" y="31"/>
                    </a:lnTo>
                    <a:lnTo>
                      <a:pt x="980" y="30"/>
                    </a:lnTo>
                    <a:lnTo>
                      <a:pt x="980" y="21"/>
                    </a:lnTo>
                    <a:moveTo>
                      <a:pt x="1016" y="20"/>
                    </a:moveTo>
                    <a:lnTo>
                      <a:pt x="998" y="20"/>
                    </a:lnTo>
                    <a:lnTo>
                      <a:pt x="998" y="29"/>
                    </a:lnTo>
                    <a:lnTo>
                      <a:pt x="1016" y="29"/>
                    </a:lnTo>
                    <a:lnTo>
                      <a:pt x="1016" y="20"/>
                    </a:lnTo>
                    <a:moveTo>
                      <a:pt x="1052" y="18"/>
                    </a:moveTo>
                    <a:lnTo>
                      <a:pt x="1034" y="19"/>
                    </a:lnTo>
                    <a:lnTo>
                      <a:pt x="1034" y="28"/>
                    </a:lnTo>
                    <a:lnTo>
                      <a:pt x="1052" y="27"/>
                    </a:lnTo>
                    <a:lnTo>
                      <a:pt x="1052" y="18"/>
                    </a:lnTo>
                    <a:moveTo>
                      <a:pt x="1088" y="17"/>
                    </a:moveTo>
                    <a:lnTo>
                      <a:pt x="1070" y="18"/>
                    </a:lnTo>
                    <a:lnTo>
                      <a:pt x="1070" y="27"/>
                    </a:lnTo>
                    <a:lnTo>
                      <a:pt x="1088" y="26"/>
                    </a:lnTo>
                    <a:lnTo>
                      <a:pt x="1088" y="17"/>
                    </a:lnTo>
                    <a:moveTo>
                      <a:pt x="1124" y="16"/>
                    </a:moveTo>
                    <a:lnTo>
                      <a:pt x="1106" y="16"/>
                    </a:lnTo>
                    <a:lnTo>
                      <a:pt x="1106" y="25"/>
                    </a:lnTo>
                    <a:lnTo>
                      <a:pt x="1124" y="25"/>
                    </a:lnTo>
                    <a:lnTo>
                      <a:pt x="1124" y="16"/>
                    </a:lnTo>
                    <a:moveTo>
                      <a:pt x="1160" y="13"/>
                    </a:moveTo>
                    <a:lnTo>
                      <a:pt x="1142" y="14"/>
                    </a:lnTo>
                    <a:lnTo>
                      <a:pt x="1142" y="23"/>
                    </a:lnTo>
                    <a:lnTo>
                      <a:pt x="1160" y="22"/>
                    </a:lnTo>
                    <a:lnTo>
                      <a:pt x="1160" y="13"/>
                    </a:lnTo>
                    <a:moveTo>
                      <a:pt x="1196" y="12"/>
                    </a:moveTo>
                    <a:lnTo>
                      <a:pt x="1178" y="13"/>
                    </a:lnTo>
                    <a:lnTo>
                      <a:pt x="1178" y="22"/>
                    </a:lnTo>
                    <a:lnTo>
                      <a:pt x="1196" y="21"/>
                    </a:lnTo>
                    <a:lnTo>
                      <a:pt x="1196" y="12"/>
                    </a:lnTo>
                    <a:moveTo>
                      <a:pt x="1232" y="11"/>
                    </a:moveTo>
                    <a:lnTo>
                      <a:pt x="1214" y="11"/>
                    </a:lnTo>
                    <a:lnTo>
                      <a:pt x="1214" y="20"/>
                    </a:lnTo>
                    <a:lnTo>
                      <a:pt x="1232" y="20"/>
                    </a:lnTo>
                    <a:lnTo>
                      <a:pt x="1232" y="11"/>
                    </a:lnTo>
                    <a:moveTo>
                      <a:pt x="1269" y="9"/>
                    </a:moveTo>
                    <a:lnTo>
                      <a:pt x="1251" y="10"/>
                    </a:lnTo>
                    <a:lnTo>
                      <a:pt x="1251" y="19"/>
                    </a:lnTo>
                    <a:lnTo>
                      <a:pt x="1269" y="18"/>
                    </a:lnTo>
                    <a:lnTo>
                      <a:pt x="1269" y="9"/>
                    </a:lnTo>
                    <a:moveTo>
                      <a:pt x="1305" y="8"/>
                    </a:moveTo>
                    <a:lnTo>
                      <a:pt x="1287" y="9"/>
                    </a:lnTo>
                    <a:lnTo>
                      <a:pt x="1287" y="18"/>
                    </a:lnTo>
                    <a:lnTo>
                      <a:pt x="1305" y="17"/>
                    </a:lnTo>
                    <a:lnTo>
                      <a:pt x="1305" y="8"/>
                    </a:lnTo>
                    <a:moveTo>
                      <a:pt x="1341" y="7"/>
                    </a:moveTo>
                    <a:lnTo>
                      <a:pt x="1323" y="7"/>
                    </a:lnTo>
                    <a:lnTo>
                      <a:pt x="1323" y="16"/>
                    </a:lnTo>
                    <a:lnTo>
                      <a:pt x="1341" y="16"/>
                    </a:lnTo>
                    <a:lnTo>
                      <a:pt x="1341" y="7"/>
                    </a:lnTo>
                    <a:moveTo>
                      <a:pt x="1377" y="4"/>
                    </a:moveTo>
                    <a:lnTo>
                      <a:pt x="1359" y="5"/>
                    </a:lnTo>
                    <a:lnTo>
                      <a:pt x="1359" y="14"/>
                    </a:lnTo>
                    <a:lnTo>
                      <a:pt x="1377" y="13"/>
                    </a:lnTo>
                    <a:lnTo>
                      <a:pt x="1377" y="4"/>
                    </a:lnTo>
                    <a:moveTo>
                      <a:pt x="1413" y="3"/>
                    </a:moveTo>
                    <a:lnTo>
                      <a:pt x="1395" y="4"/>
                    </a:lnTo>
                    <a:lnTo>
                      <a:pt x="1395" y="13"/>
                    </a:lnTo>
                    <a:lnTo>
                      <a:pt x="1413" y="12"/>
                    </a:lnTo>
                    <a:lnTo>
                      <a:pt x="1413" y="3"/>
                    </a:lnTo>
                    <a:moveTo>
                      <a:pt x="1448" y="2"/>
                    </a:moveTo>
                    <a:lnTo>
                      <a:pt x="1430" y="2"/>
                    </a:lnTo>
                    <a:lnTo>
                      <a:pt x="1431" y="11"/>
                    </a:lnTo>
                    <a:lnTo>
                      <a:pt x="1449" y="11"/>
                    </a:lnTo>
                    <a:lnTo>
                      <a:pt x="1448" y="2"/>
                    </a:lnTo>
                    <a:moveTo>
                      <a:pt x="1484" y="0"/>
                    </a:moveTo>
                    <a:lnTo>
                      <a:pt x="1466" y="1"/>
                    </a:lnTo>
                    <a:lnTo>
                      <a:pt x="1467" y="10"/>
                    </a:lnTo>
                    <a:lnTo>
                      <a:pt x="1485" y="9"/>
                    </a:lnTo>
                    <a:lnTo>
                      <a:pt x="148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endParaRPr>
              </a:p>
            </p:txBody>
          </p:sp>
          <p:grpSp>
            <p:nvGrpSpPr>
              <p:cNvPr id="113" name="Group 38"/>
              <p:cNvGrpSpPr/>
              <p:nvPr/>
            </p:nvGrpSpPr>
            <p:grpSpPr>
              <a:xfrm>
                <a:off x="1176338" y="1449388"/>
                <a:ext cx="4670426" cy="2349500"/>
                <a:chOff x="1176338" y="1449388"/>
                <a:chExt cx="4670426" cy="2349500"/>
              </a:xfrm>
              <a:grpFill/>
            </p:grpSpPr>
            <p:sp>
              <p:nvSpPr>
                <p:cNvPr id="114" name="Freeform 5"/>
                <p:cNvSpPr>
                  <a:spLocks noEditPoints="1"/>
                </p:cNvSpPr>
                <p:nvPr/>
              </p:nvSpPr>
              <p:spPr bwMode="auto">
                <a:xfrm>
                  <a:off x="1374776" y="1581150"/>
                  <a:ext cx="4300538" cy="2200275"/>
                </a:xfrm>
                <a:custGeom>
                  <a:avLst/>
                  <a:gdLst>
                    <a:gd name="T0" fmla="*/ 2684 w 2709"/>
                    <a:gd name="T1" fmla="*/ 1343 h 1386"/>
                    <a:gd name="T2" fmla="*/ 2658 w 2709"/>
                    <a:gd name="T3" fmla="*/ 1275 h 1386"/>
                    <a:gd name="T4" fmla="*/ 2633 w 2709"/>
                    <a:gd name="T5" fmla="*/ 1207 h 1386"/>
                    <a:gd name="T6" fmla="*/ 2607 w 2709"/>
                    <a:gd name="T7" fmla="*/ 1140 h 1386"/>
                    <a:gd name="T8" fmla="*/ 2583 w 2709"/>
                    <a:gd name="T9" fmla="*/ 1072 h 1386"/>
                    <a:gd name="T10" fmla="*/ 2557 w 2709"/>
                    <a:gd name="T11" fmla="*/ 1004 h 1386"/>
                    <a:gd name="T12" fmla="*/ 2532 w 2709"/>
                    <a:gd name="T13" fmla="*/ 937 h 1386"/>
                    <a:gd name="T14" fmla="*/ 2506 w 2709"/>
                    <a:gd name="T15" fmla="*/ 869 h 1386"/>
                    <a:gd name="T16" fmla="*/ 2481 w 2709"/>
                    <a:gd name="T17" fmla="*/ 802 h 1386"/>
                    <a:gd name="T18" fmla="*/ 2455 w 2709"/>
                    <a:gd name="T19" fmla="*/ 735 h 1386"/>
                    <a:gd name="T20" fmla="*/ 2429 w 2709"/>
                    <a:gd name="T21" fmla="*/ 667 h 1386"/>
                    <a:gd name="T22" fmla="*/ 2404 w 2709"/>
                    <a:gd name="T23" fmla="*/ 599 h 1386"/>
                    <a:gd name="T24" fmla="*/ 2378 w 2709"/>
                    <a:gd name="T25" fmla="*/ 531 h 1386"/>
                    <a:gd name="T26" fmla="*/ 2353 w 2709"/>
                    <a:gd name="T27" fmla="*/ 464 h 1386"/>
                    <a:gd name="T28" fmla="*/ 2340 w 2709"/>
                    <a:gd name="T29" fmla="*/ 403 h 1386"/>
                    <a:gd name="T30" fmla="*/ 2273 w 2709"/>
                    <a:gd name="T31" fmla="*/ 385 h 1386"/>
                    <a:gd name="T32" fmla="*/ 2207 w 2709"/>
                    <a:gd name="T33" fmla="*/ 358 h 1386"/>
                    <a:gd name="T34" fmla="*/ 2139 w 2709"/>
                    <a:gd name="T35" fmla="*/ 331 h 1386"/>
                    <a:gd name="T36" fmla="*/ 2073 w 2709"/>
                    <a:gd name="T37" fmla="*/ 303 h 1386"/>
                    <a:gd name="T38" fmla="*/ 2006 w 2709"/>
                    <a:gd name="T39" fmla="*/ 276 h 1386"/>
                    <a:gd name="T40" fmla="*/ 1938 w 2709"/>
                    <a:gd name="T41" fmla="*/ 249 h 1386"/>
                    <a:gd name="T42" fmla="*/ 1872 w 2709"/>
                    <a:gd name="T43" fmla="*/ 222 h 1386"/>
                    <a:gd name="T44" fmla="*/ 1805 w 2709"/>
                    <a:gd name="T45" fmla="*/ 195 h 1386"/>
                    <a:gd name="T46" fmla="*/ 1738 w 2709"/>
                    <a:gd name="T47" fmla="*/ 168 h 1386"/>
                    <a:gd name="T48" fmla="*/ 1671 w 2709"/>
                    <a:gd name="T49" fmla="*/ 141 h 1386"/>
                    <a:gd name="T50" fmla="*/ 1604 w 2709"/>
                    <a:gd name="T51" fmla="*/ 114 h 1386"/>
                    <a:gd name="T52" fmla="*/ 1538 w 2709"/>
                    <a:gd name="T53" fmla="*/ 87 h 1386"/>
                    <a:gd name="T54" fmla="*/ 1470 w 2709"/>
                    <a:gd name="T55" fmla="*/ 60 h 1386"/>
                    <a:gd name="T56" fmla="*/ 1404 w 2709"/>
                    <a:gd name="T57" fmla="*/ 33 h 1386"/>
                    <a:gd name="T58" fmla="*/ 1339 w 2709"/>
                    <a:gd name="T59" fmla="*/ 9 h 1386"/>
                    <a:gd name="T60" fmla="*/ 1272 w 2709"/>
                    <a:gd name="T61" fmla="*/ 34 h 1386"/>
                    <a:gd name="T62" fmla="*/ 1204 w 2709"/>
                    <a:gd name="T63" fmla="*/ 59 h 1386"/>
                    <a:gd name="T64" fmla="*/ 1136 w 2709"/>
                    <a:gd name="T65" fmla="*/ 83 h 1386"/>
                    <a:gd name="T66" fmla="*/ 1069 w 2709"/>
                    <a:gd name="T67" fmla="*/ 108 h 1386"/>
                    <a:gd name="T68" fmla="*/ 1001 w 2709"/>
                    <a:gd name="T69" fmla="*/ 133 h 1386"/>
                    <a:gd name="T70" fmla="*/ 933 w 2709"/>
                    <a:gd name="T71" fmla="*/ 158 h 1386"/>
                    <a:gd name="T72" fmla="*/ 865 w 2709"/>
                    <a:gd name="T73" fmla="*/ 183 h 1386"/>
                    <a:gd name="T74" fmla="*/ 798 w 2709"/>
                    <a:gd name="T75" fmla="*/ 208 h 1386"/>
                    <a:gd name="T76" fmla="*/ 730 w 2709"/>
                    <a:gd name="T77" fmla="*/ 232 h 1386"/>
                    <a:gd name="T78" fmla="*/ 662 w 2709"/>
                    <a:gd name="T79" fmla="*/ 257 h 1386"/>
                    <a:gd name="T80" fmla="*/ 595 w 2709"/>
                    <a:gd name="T81" fmla="*/ 283 h 1386"/>
                    <a:gd name="T82" fmla="*/ 527 w 2709"/>
                    <a:gd name="T83" fmla="*/ 308 h 1386"/>
                    <a:gd name="T84" fmla="*/ 459 w 2709"/>
                    <a:gd name="T85" fmla="*/ 333 h 1386"/>
                    <a:gd name="T86" fmla="*/ 392 w 2709"/>
                    <a:gd name="T87" fmla="*/ 358 h 1386"/>
                    <a:gd name="T88" fmla="*/ 356 w 2709"/>
                    <a:gd name="T89" fmla="*/ 410 h 1386"/>
                    <a:gd name="T90" fmla="*/ 331 w 2709"/>
                    <a:gd name="T91" fmla="*/ 477 h 1386"/>
                    <a:gd name="T92" fmla="*/ 306 w 2709"/>
                    <a:gd name="T93" fmla="*/ 545 h 1386"/>
                    <a:gd name="T94" fmla="*/ 280 w 2709"/>
                    <a:gd name="T95" fmla="*/ 613 h 1386"/>
                    <a:gd name="T96" fmla="*/ 255 w 2709"/>
                    <a:gd name="T97" fmla="*/ 680 h 1386"/>
                    <a:gd name="T98" fmla="*/ 229 w 2709"/>
                    <a:gd name="T99" fmla="*/ 748 h 1386"/>
                    <a:gd name="T100" fmla="*/ 204 w 2709"/>
                    <a:gd name="T101" fmla="*/ 816 h 1386"/>
                    <a:gd name="T102" fmla="*/ 180 w 2709"/>
                    <a:gd name="T103" fmla="*/ 884 h 1386"/>
                    <a:gd name="T104" fmla="*/ 154 w 2709"/>
                    <a:gd name="T105" fmla="*/ 951 h 1386"/>
                    <a:gd name="T106" fmla="*/ 129 w 2709"/>
                    <a:gd name="T107" fmla="*/ 1019 h 1386"/>
                    <a:gd name="T108" fmla="*/ 104 w 2709"/>
                    <a:gd name="T109" fmla="*/ 1087 h 1386"/>
                    <a:gd name="T110" fmla="*/ 78 w 2709"/>
                    <a:gd name="T111" fmla="*/ 1154 h 1386"/>
                    <a:gd name="T112" fmla="*/ 53 w 2709"/>
                    <a:gd name="T113" fmla="*/ 1222 h 1386"/>
                    <a:gd name="T114" fmla="*/ 28 w 2709"/>
                    <a:gd name="T115" fmla="*/ 1290 h 1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709" h="1386">
                      <a:moveTo>
                        <a:pt x="2696" y="1377"/>
                      </a:moveTo>
                      <a:lnTo>
                        <a:pt x="2701" y="1386"/>
                      </a:lnTo>
                      <a:lnTo>
                        <a:pt x="2709" y="1383"/>
                      </a:lnTo>
                      <a:lnTo>
                        <a:pt x="2705" y="1373"/>
                      </a:lnTo>
                      <a:lnTo>
                        <a:pt x="2696" y="1377"/>
                      </a:lnTo>
                      <a:close/>
                      <a:moveTo>
                        <a:pt x="2684" y="1343"/>
                      </a:moveTo>
                      <a:lnTo>
                        <a:pt x="2691" y="1360"/>
                      </a:lnTo>
                      <a:lnTo>
                        <a:pt x="2699" y="1356"/>
                      </a:lnTo>
                      <a:lnTo>
                        <a:pt x="2692" y="1339"/>
                      </a:lnTo>
                      <a:lnTo>
                        <a:pt x="2684" y="1343"/>
                      </a:lnTo>
                      <a:close/>
                      <a:moveTo>
                        <a:pt x="2672" y="1309"/>
                      </a:moveTo>
                      <a:lnTo>
                        <a:pt x="2677" y="1326"/>
                      </a:lnTo>
                      <a:lnTo>
                        <a:pt x="2686" y="1323"/>
                      </a:lnTo>
                      <a:lnTo>
                        <a:pt x="2680" y="1306"/>
                      </a:lnTo>
                      <a:lnTo>
                        <a:pt x="2672" y="1309"/>
                      </a:lnTo>
                      <a:close/>
                      <a:moveTo>
                        <a:pt x="2658" y="1275"/>
                      </a:moveTo>
                      <a:lnTo>
                        <a:pt x="2665" y="1292"/>
                      </a:lnTo>
                      <a:lnTo>
                        <a:pt x="2674" y="1289"/>
                      </a:lnTo>
                      <a:lnTo>
                        <a:pt x="2667" y="1272"/>
                      </a:lnTo>
                      <a:lnTo>
                        <a:pt x="2658" y="1275"/>
                      </a:lnTo>
                      <a:close/>
                      <a:moveTo>
                        <a:pt x="2646" y="1241"/>
                      </a:moveTo>
                      <a:lnTo>
                        <a:pt x="2652" y="1258"/>
                      </a:lnTo>
                      <a:lnTo>
                        <a:pt x="2660" y="1255"/>
                      </a:lnTo>
                      <a:lnTo>
                        <a:pt x="2655" y="1238"/>
                      </a:lnTo>
                      <a:lnTo>
                        <a:pt x="2646" y="1241"/>
                      </a:lnTo>
                      <a:close/>
                      <a:moveTo>
                        <a:pt x="2633" y="1207"/>
                      </a:moveTo>
                      <a:lnTo>
                        <a:pt x="2639" y="1224"/>
                      </a:lnTo>
                      <a:lnTo>
                        <a:pt x="2648" y="1221"/>
                      </a:lnTo>
                      <a:lnTo>
                        <a:pt x="2641" y="1204"/>
                      </a:lnTo>
                      <a:lnTo>
                        <a:pt x="2633" y="1207"/>
                      </a:lnTo>
                      <a:close/>
                      <a:moveTo>
                        <a:pt x="2621" y="1174"/>
                      </a:moveTo>
                      <a:lnTo>
                        <a:pt x="2626" y="1190"/>
                      </a:lnTo>
                      <a:lnTo>
                        <a:pt x="2636" y="1187"/>
                      </a:lnTo>
                      <a:lnTo>
                        <a:pt x="2629" y="1170"/>
                      </a:lnTo>
                      <a:lnTo>
                        <a:pt x="2621" y="1174"/>
                      </a:lnTo>
                      <a:close/>
                      <a:moveTo>
                        <a:pt x="2607" y="1140"/>
                      </a:moveTo>
                      <a:lnTo>
                        <a:pt x="2614" y="1157"/>
                      </a:lnTo>
                      <a:lnTo>
                        <a:pt x="2622" y="1153"/>
                      </a:lnTo>
                      <a:lnTo>
                        <a:pt x="2616" y="1136"/>
                      </a:lnTo>
                      <a:lnTo>
                        <a:pt x="2607" y="1140"/>
                      </a:lnTo>
                      <a:close/>
                      <a:moveTo>
                        <a:pt x="2595" y="1106"/>
                      </a:moveTo>
                      <a:lnTo>
                        <a:pt x="2602" y="1123"/>
                      </a:lnTo>
                      <a:lnTo>
                        <a:pt x="2610" y="1119"/>
                      </a:lnTo>
                      <a:lnTo>
                        <a:pt x="2604" y="1102"/>
                      </a:lnTo>
                      <a:lnTo>
                        <a:pt x="2595" y="1106"/>
                      </a:lnTo>
                      <a:close/>
                      <a:moveTo>
                        <a:pt x="2583" y="1072"/>
                      </a:moveTo>
                      <a:lnTo>
                        <a:pt x="2588" y="1089"/>
                      </a:lnTo>
                      <a:lnTo>
                        <a:pt x="2597" y="1086"/>
                      </a:lnTo>
                      <a:lnTo>
                        <a:pt x="2590" y="1069"/>
                      </a:lnTo>
                      <a:lnTo>
                        <a:pt x="2583" y="1072"/>
                      </a:lnTo>
                      <a:close/>
                      <a:moveTo>
                        <a:pt x="2569" y="1038"/>
                      </a:moveTo>
                      <a:lnTo>
                        <a:pt x="2576" y="1055"/>
                      </a:lnTo>
                      <a:lnTo>
                        <a:pt x="2585" y="1052"/>
                      </a:lnTo>
                      <a:lnTo>
                        <a:pt x="2578" y="1035"/>
                      </a:lnTo>
                      <a:lnTo>
                        <a:pt x="2569" y="1038"/>
                      </a:lnTo>
                      <a:close/>
                      <a:moveTo>
                        <a:pt x="2557" y="1004"/>
                      </a:moveTo>
                      <a:lnTo>
                        <a:pt x="2563" y="1021"/>
                      </a:lnTo>
                      <a:lnTo>
                        <a:pt x="2571" y="1018"/>
                      </a:lnTo>
                      <a:lnTo>
                        <a:pt x="2566" y="1001"/>
                      </a:lnTo>
                      <a:lnTo>
                        <a:pt x="2557" y="1004"/>
                      </a:lnTo>
                      <a:close/>
                      <a:moveTo>
                        <a:pt x="2544" y="970"/>
                      </a:moveTo>
                      <a:lnTo>
                        <a:pt x="2551" y="987"/>
                      </a:lnTo>
                      <a:lnTo>
                        <a:pt x="2559" y="984"/>
                      </a:lnTo>
                      <a:lnTo>
                        <a:pt x="2552" y="967"/>
                      </a:lnTo>
                      <a:lnTo>
                        <a:pt x="2544" y="970"/>
                      </a:lnTo>
                      <a:close/>
                      <a:moveTo>
                        <a:pt x="2532" y="937"/>
                      </a:moveTo>
                      <a:lnTo>
                        <a:pt x="2537" y="953"/>
                      </a:lnTo>
                      <a:lnTo>
                        <a:pt x="2546" y="950"/>
                      </a:lnTo>
                      <a:lnTo>
                        <a:pt x="2540" y="934"/>
                      </a:lnTo>
                      <a:lnTo>
                        <a:pt x="2532" y="937"/>
                      </a:lnTo>
                      <a:close/>
                      <a:moveTo>
                        <a:pt x="2518" y="903"/>
                      </a:moveTo>
                      <a:lnTo>
                        <a:pt x="2525" y="920"/>
                      </a:lnTo>
                      <a:lnTo>
                        <a:pt x="2533" y="917"/>
                      </a:lnTo>
                      <a:lnTo>
                        <a:pt x="2527" y="900"/>
                      </a:lnTo>
                      <a:lnTo>
                        <a:pt x="2518" y="903"/>
                      </a:lnTo>
                      <a:close/>
                      <a:moveTo>
                        <a:pt x="2506" y="869"/>
                      </a:moveTo>
                      <a:lnTo>
                        <a:pt x="2513" y="886"/>
                      </a:lnTo>
                      <a:lnTo>
                        <a:pt x="2520" y="884"/>
                      </a:lnTo>
                      <a:lnTo>
                        <a:pt x="2515" y="867"/>
                      </a:lnTo>
                      <a:lnTo>
                        <a:pt x="2506" y="869"/>
                      </a:lnTo>
                      <a:close/>
                      <a:moveTo>
                        <a:pt x="2493" y="835"/>
                      </a:moveTo>
                      <a:lnTo>
                        <a:pt x="2499" y="852"/>
                      </a:lnTo>
                      <a:lnTo>
                        <a:pt x="2508" y="850"/>
                      </a:lnTo>
                      <a:lnTo>
                        <a:pt x="2501" y="833"/>
                      </a:lnTo>
                      <a:lnTo>
                        <a:pt x="2493" y="835"/>
                      </a:lnTo>
                      <a:close/>
                      <a:moveTo>
                        <a:pt x="2481" y="802"/>
                      </a:moveTo>
                      <a:lnTo>
                        <a:pt x="2487" y="819"/>
                      </a:lnTo>
                      <a:lnTo>
                        <a:pt x="2496" y="816"/>
                      </a:lnTo>
                      <a:lnTo>
                        <a:pt x="2489" y="799"/>
                      </a:lnTo>
                      <a:lnTo>
                        <a:pt x="2481" y="802"/>
                      </a:lnTo>
                      <a:close/>
                      <a:moveTo>
                        <a:pt x="2467" y="768"/>
                      </a:moveTo>
                      <a:lnTo>
                        <a:pt x="2474" y="785"/>
                      </a:lnTo>
                      <a:lnTo>
                        <a:pt x="2482" y="782"/>
                      </a:lnTo>
                      <a:lnTo>
                        <a:pt x="2476" y="765"/>
                      </a:lnTo>
                      <a:lnTo>
                        <a:pt x="2467" y="768"/>
                      </a:lnTo>
                      <a:close/>
                      <a:moveTo>
                        <a:pt x="2455" y="735"/>
                      </a:moveTo>
                      <a:lnTo>
                        <a:pt x="2462" y="751"/>
                      </a:lnTo>
                      <a:lnTo>
                        <a:pt x="2470" y="748"/>
                      </a:lnTo>
                      <a:lnTo>
                        <a:pt x="2463" y="731"/>
                      </a:lnTo>
                      <a:lnTo>
                        <a:pt x="2455" y="735"/>
                      </a:lnTo>
                      <a:close/>
                      <a:moveTo>
                        <a:pt x="2443" y="701"/>
                      </a:moveTo>
                      <a:lnTo>
                        <a:pt x="2448" y="718"/>
                      </a:lnTo>
                      <a:lnTo>
                        <a:pt x="2457" y="714"/>
                      </a:lnTo>
                      <a:lnTo>
                        <a:pt x="2451" y="697"/>
                      </a:lnTo>
                      <a:lnTo>
                        <a:pt x="2443" y="701"/>
                      </a:lnTo>
                      <a:close/>
                      <a:moveTo>
                        <a:pt x="2429" y="667"/>
                      </a:moveTo>
                      <a:lnTo>
                        <a:pt x="2436" y="684"/>
                      </a:lnTo>
                      <a:lnTo>
                        <a:pt x="2445" y="680"/>
                      </a:lnTo>
                      <a:lnTo>
                        <a:pt x="2438" y="663"/>
                      </a:lnTo>
                      <a:lnTo>
                        <a:pt x="2429" y="667"/>
                      </a:lnTo>
                      <a:close/>
                      <a:moveTo>
                        <a:pt x="2417" y="633"/>
                      </a:moveTo>
                      <a:lnTo>
                        <a:pt x="2423" y="650"/>
                      </a:lnTo>
                      <a:lnTo>
                        <a:pt x="2431" y="647"/>
                      </a:lnTo>
                      <a:lnTo>
                        <a:pt x="2426" y="630"/>
                      </a:lnTo>
                      <a:lnTo>
                        <a:pt x="2417" y="633"/>
                      </a:lnTo>
                      <a:close/>
                      <a:moveTo>
                        <a:pt x="2404" y="599"/>
                      </a:moveTo>
                      <a:lnTo>
                        <a:pt x="2411" y="616"/>
                      </a:lnTo>
                      <a:lnTo>
                        <a:pt x="2419" y="613"/>
                      </a:lnTo>
                      <a:lnTo>
                        <a:pt x="2412" y="596"/>
                      </a:lnTo>
                      <a:lnTo>
                        <a:pt x="2404" y="599"/>
                      </a:lnTo>
                      <a:close/>
                      <a:moveTo>
                        <a:pt x="2392" y="565"/>
                      </a:moveTo>
                      <a:lnTo>
                        <a:pt x="2397" y="582"/>
                      </a:lnTo>
                      <a:lnTo>
                        <a:pt x="2407" y="579"/>
                      </a:lnTo>
                      <a:lnTo>
                        <a:pt x="2400" y="562"/>
                      </a:lnTo>
                      <a:lnTo>
                        <a:pt x="2392" y="565"/>
                      </a:lnTo>
                      <a:close/>
                      <a:moveTo>
                        <a:pt x="2378" y="531"/>
                      </a:moveTo>
                      <a:lnTo>
                        <a:pt x="2385" y="548"/>
                      </a:lnTo>
                      <a:lnTo>
                        <a:pt x="2393" y="545"/>
                      </a:lnTo>
                      <a:lnTo>
                        <a:pt x="2387" y="528"/>
                      </a:lnTo>
                      <a:lnTo>
                        <a:pt x="2378" y="531"/>
                      </a:lnTo>
                      <a:close/>
                      <a:moveTo>
                        <a:pt x="2366" y="498"/>
                      </a:moveTo>
                      <a:lnTo>
                        <a:pt x="2373" y="514"/>
                      </a:lnTo>
                      <a:lnTo>
                        <a:pt x="2381" y="511"/>
                      </a:lnTo>
                      <a:lnTo>
                        <a:pt x="2375" y="494"/>
                      </a:lnTo>
                      <a:lnTo>
                        <a:pt x="2366" y="498"/>
                      </a:lnTo>
                      <a:close/>
                      <a:moveTo>
                        <a:pt x="2353" y="464"/>
                      </a:moveTo>
                      <a:lnTo>
                        <a:pt x="2359" y="481"/>
                      </a:lnTo>
                      <a:lnTo>
                        <a:pt x="2368" y="477"/>
                      </a:lnTo>
                      <a:lnTo>
                        <a:pt x="2361" y="460"/>
                      </a:lnTo>
                      <a:lnTo>
                        <a:pt x="2353" y="464"/>
                      </a:lnTo>
                      <a:close/>
                      <a:moveTo>
                        <a:pt x="2341" y="430"/>
                      </a:moveTo>
                      <a:lnTo>
                        <a:pt x="2347" y="447"/>
                      </a:lnTo>
                      <a:lnTo>
                        <a:pt x="2356" y="443"/>
                      </a:lnTo>
                      <a:lnTo>
                        <a:pt x="2349" y="426"/>
                      </a:lnTo>
                      <a:lnTo>
                        <a:pt x="2341" y="430"/>
                      </a:lnTo>
                      <a:close/>
                      <a:moveTo>
                        <a:pt x="2323" y="405"/>
                      </a:moveTo>
                      <a:lnTo>
                        <a:pt x="2333" y="410"/>
                      </a:lnTo>
                      <a:lnTo>
                        <a:pt x="2334" y="413"/>
                      </a:lnTo>
                      <a:lnTo>
                        <a:pt x="2342" y="410"/>
                      </a:lnTo>
                      <a:lnTo>
                        <a:pt x="2340" y="403"/>
                      </a:lnTo>
                      <a:lnTo>
                        <a:pt x="2326" y="397"/>
                      </a:lnTo>
                      <a:lnTo>
                        <a:pt x="2323" y="405"/>
                      </a:lnTo>
                      <a:lnTo>
                        <a:pt x="2323" y="405"/>
                      </a:lnTo>
                      <a:close/>
                      <a:moveTo>
                        <a:pt x="2290" y="391"/>
                      </a:moveTo>
                      <a:lnTo>
                        <a:pt x="2307" y="398"/>
                      </a:lnTo>
                      <a:lnTo>
                        <a:pt x="2311" y="390"/>
                      </a:lnTo>
                      <a:lnTo>
                        <a:pt x="2294" y="384"/>
                      </a:lnTo>
                      <a:lnTo>
                        <a:pt x="2290" y="391"/>
                      </a:lnTo>
                      <a:close/>
                      <a:moveTo>
                        <a:pt x="2256" y="378"/>
                      </a:moveTo>
                      <a:lnTo>
                        <a:pt x="2273" y="385"/>
                      </a:lnTo>
                      <a:lnTo>
                        <a:pt x="2277" y="377"/>
                      </a:lnTo>
                      <a:lnTo>
                        <a:pt x="2260" y="370"/>
                      </a:lnTo>
                      <a:lnTo>
                        <a:pt x="2256" y="378"/>
                      </a:lnTo>
                      <a:close/>
                      <a:moveTo>
                        <a:pt x="2223" y="364"/>
                      </a:moveTo>
                      <a:lnTo>
                        <a:pt x="2240" y="371"/>
                      </a:lnTo>
                      <a:lnTo>
                        <a:pt x="2243" y="363"/>
                      </a:lnTo>
                      <a:lnTo>
                        <a:pt x="2226" y="356"/>
                      </a:lnTo>
                      <a:lnTo>
                        <a:pt x="2223" y="364"/>
                      </a:lnTo>
                      <a:close/>
                      <a:moveTo>
                        <a:pt x="2190" y="351"/>
                      </a:moveTo>
                      <a:lnTo>
                        <a:pt x="2207" y="358"/>
                      </a:lnTo>
                      <a:lnTo>
                        <a:pt x="2210" y="350"/>
                      </a:lnTo>
                      <a:lnTo>
                        <a:pt x="2193" y="343"/>
                      </a:lnTo>
                      <a:lnTo>
                        <a:pt x="2190" y="351"/>
                      </a:lnTo>
                      <a:close/>
                      <a:moveTo>
                        <a:pt x="2156" y="337"/>
                      </a:moveTo>
                      <a:lnTo>
                        <a:pt x="2173" y="344"/>
                      </a:lnTo>
                      <a:lnTo>
                        <a:pt x="2176" y="336"/>
                      </a:lnTo>
                      <a:lnTo>
                        <a:pt x="2159" y="329"/>
                      </a:lnTo>
                      <a:lnTo>
                        <a:pt x="2156" y="337"/>
                      </a:lnTo>
                      <a:close/>
                      <a:moveTo>
                        <a:pt x="2122" y="324"/>
                      </a:moveTo>
                      <a:lnTo>
                        <a:pt x="2139" y="331"/>
                      </a:lnTo>
                      <a:lnTo>
                        <a:pt x="2143" y="323"/>
                      </a:lnTo>
                      <a:lnTo>
                        <a:pt x="2126" y="316"/>
                      </a:lnTo>
                      <a:lnTo>
                        <a:pt x="2122" y="324"/>
                      </a:lnTo>
                      <a:close/>
                      <a:moveTo>
                        <a:pt x="2089" y="310"/>
                      </a:moveTo>
                      <a:lnTo>
                        <a:pt x="2106" y="317"/>
                      </a:lnTo>
                      <a:lnTo>
                        <a:pt x="2110" y="309"/>
                      </a:lnTo>
                      <a:lnTo>
                        <a:pt x="2093" y="302"/>
                      </a:lnTo>
                      <a:lnTo>
                        <a:pt x="2089" y="310"/>
                      </a:lnTo>
                      <a:close/>
                      <a:moveTo>
                        <a:pt x="2056" y="297"/>
                      </a:moveTo>
                      <a:lnTo>
                        <a:pt x="2073" y="303"/>
                      </a:lnTo>
                      <a:lnTo>
                        <a:pt x="2076" y="296"/>
                      </a:lnTo>
                      <a:lnTo>
                        <a:pt x="2059" y="289"/>
                      </a:lnTo>
                      <a:lnTo>
                        <a:pt x="2056" y="297"/>
                      </a:lnTo>
                      <a:close/>
                      <a:moveTo>
                        <a:pt x="2022" y="283"/>
                      </a:moveTo>
                      <a:lnTo>
                        <a:pt x="2039" y="290"/>
                      </a:lnTo>
                      <a:lnTo>
                        <a:pt x="2042" y="282"/>
                      </a:lnTo>
                      <a:lnTo>
                        <a:pt x="2025" y="275"/>
                      </a:lnTo>
                      <a:lnTo>
                        <a:pt x="2022" y="283"/>
                      </a:lnTo>
                      <a:close/>
                      <a:moveTo>
                        <a:pt x="1989" y="270"/>
                      </a:moveTo>
                      <a:lnTo>
                        <a:pt x="2006" y="276"/>
                      </a:lnTo>
                      <a:lnTo>
                        <a:pt x="2009" y="268"/>
                      </a:lnTo>
                      <a:lnTo>
                        <a:pt x="1992" y="262"/>
                      </a:lnTo>
                      <a:lnTo>
                        <a:pt x="1989" y="270"/>
                      </a:lnTo>
                      <a:close/>
                      <a:moveTo>
                        <a:pt x="1955" y="256"/>
                      </a:moveTo>
                      <a:lnTo>
                        <a:pt x="1972" y="263"/>
                      </a:lnTo>
                      <a:lnTo>
                        <a:pt x="1976" y="255"/>
                      </a:lnTo>
                      <a:lnTo>
                        <a:pt x="1959" y="248"/>
                      </a:lnTo>
                      <a:lnTo>
                        <a:pt x="1955" y="256"/>
                      </a:lnTo>
                      <a:close/>
                      <a:moveTo>
                        <a:pt x="1923" y="242"/>
                      </a:moveTo>
                      <a:lnTo>
                        <a:pt x="1938" y="249"/>
                      </a:lnTo>
                      <a:lnTo>
                        <a:pt x="1942" y="241"/>
                      </a:lnTo>
                      <a:lnTo>
                        <a:pt x="1926" y="235"/>
                      </a:lnTo>
                      <a:lnTo>
                        <a:pt x="1923" y="242"/>
                      </a:lnTo>
                      <a:close/>
                      <a:moveTo>
                        <a:pt x="1889" y="229"/>
                      </a:moveTo>
                      <a:lnTo>
                        <a:pt x="1906" y="236"/>
                      </a:lnTo>
                      <a:lnTo>
                        <a:pt x="1909" y="228"/>
                      </a:lnTo>
                      <a:lnTo>
                        <a:pt x="1892" y="221"/>
                      </a:lnTo>
                      <a:lnTo>
                        <a:pt x="1889" y="229"/>
                      </a:lnTo>
                      <a:close/>
                      <a:moveTo>
                        <a:pt x="1855" y="215"/>
                      </a:moveTo>
                      <a:lnTo>
                        <a:pt x="1872" y="222"/>
                      </a:lnTo>
                      <a:lnTo>
                        <a:pt x="1875" y="214"/>
                      </a:lnTo>
                      <a:lnTo>
                        <a:pt x="1858" y="208"/>
                      </a:lnTo>
                      <a:lnTo>
                        <a:pt x="1855" y="215"/>
                      </a:lnTo>
                      <a:close/>
                      <a:moveTo>
                        <a:pt x="1822" y="202"/>
                      </a:moveTo>
                      <a:lnTo>
                        <a:pt x="1838" y="209"/>
                      </a:lnTo>
                      <a:lnTo>
                        <a:pt x="1841" y="201"/>
                      </a:lnTo>
                      <a:lnTo>
                        <a:pt x="1826" y="194"/>
                      </a:lnTo>
                      <a:lnTo>
                        <a:pt x="1822" y="202"/>
                      </a:lnTo>
                      <a:close/>
                      <a:moveTo>
                        <a:pt x="1788" y="188"/>
                      </a:moveTo>
                      <a:lnTo>
                        <a:pt x="1805" y="195"/>
                      </a:lnTo>
                      <a:lnTo>
                        <a:pt x="1809" y="187"/>
                      </a:lnTo>
                      <a:lnTo>
                        <a:pt x="1792" y="180"/>
                      </a:lnTo>
                      <a:lnTo>
                        <a:pt x="1788" y="188"/>
                      </a:lnTo>
                      <a:close/>
                      <a:moveTo>
                        <a:pt x="1754" y="175"/>
                      </a:moveTo>
                      <a:lnTo>
                        <a:pt x="1771" y="182"/>
                      </a:lnTo>
                      <a:lnTo>
                        <a:pt x="1775" y="174"/>
                      </a:lnTo>
                      <a:lnTo>
                        <a:pt x="1758" y="166"/>
                      </a:lnTo>
                      <a:lnTo>
                        <a:pt x="1754" y="175"/>
                      </a:lnTo>
                      <a:close/>
                      <a:moveTo>
                        <a:pt x="1722" y="161"/>
                      </a:moveTo>
                      <a:lnTo>
                        <a:pt x="1738" y="168"/>
                      </a:lnTo>
                      <a:lnTo>
                        <a:pt x="1741" y="159"/>
                      </a:lnTo>
                      <a:lnTo>
                        <a:pt x="1725" y="152"/>
                      </a:lnTo>
                      <a:lnTo>
                        <a:pt x="1722" y="161"/>
                      </a:lnTo>
                      <a:close/>
                      <a:moveTo>
                        <a:pt x="1688" y="148"/>
                      </a:moveTo>
                      <a:lnTo>
                        <a:pt x="1705" y="154"/>
                      </a:lnTo>
                      <a:lnTo>
                        <a:pt x="1708" y="145"/>
                      </a:lnTo>
                      <a:lnTo>
                        <a:pt x="1691" y="139"/>
                      </a:lnTo>
                      <a:lnTo>
                        <a:pt x="1688" y="148"/>
                      </a:lnTo>
                      <a:close/>
                      <a:moveTo>
                        <a:pt x="1654" y="134"/>
                      </a:moveTo>
                      <a:lnTo>
                        <a:pt x="1671" y="141"/>
                      </a:lnTo>
                      <a:lnTo>
                        <a:pt x="1674" y="132"/>
                      </a:lnTo>
                      <a:lnTo>
                        <a:pt x="1657" y="125"/>
                      </a:lnTo>
                      <a:lnTo>
                        <a:pt x="1654" y="134"/>
                      </a:lnTo>
                      <a:close/>
                      <a:moveTo>
                        <a:pt x="1621" y="121"/>
                      </a:moveTo>
                      <a:lnTo>
                        <a:pt x="1637" y="127"/>
                      </a:lnTo>
                      <a:lnTo>
                        <a:pt x="1640" y="118"/>
                      </a:lnTo>
                      <a:lnTo>
                        <a:pt x="1625" y="112"/>
                      </a:lnTo>
                      <a:lnTo>
                        <a:pt x="1621" y="121"/>
                      </a:lnTo>
                      <a:close/>
                      <a:moveTo>
                        <a:pt x="1587" y="107"/>
                      </a:moveTo>
                      <a:lnTo>
                        <a:pt x="1604" y="114"/>
                      </a:lnTo>
                      <a:lnTo>
                        <a:pt x="1608" y="105"/>
                      </a:lnTo>
                      <a:lnTo>
                        <a:pt x="1591" y="98"/>
                      </a:lnTo>
                      <a:lnTo>
                        <a:pt x="1587" y="107"/>
                      </a:lnTo>
                      <a:close/>
                      <a:moveTo>
                        <a:pt x="1554" y="94"/>
                      </a:moveTo>
                      <a:lnTo>
                        <a:pt x="1571" y="100"/>
                      </a:lnTo>
                      <a:lnTo>
                        <a:pt x="1574" y="91"/>
                      </a:lnTo>
                      <a:lnTo>
                        <a:pt x="1557" y="84"/>
                      </a:lnTo>
                      <a:lnTo>
                        <a:pt x="1554" y="94"/>
                      </a:lnTo>
                      <a:close/>
                      <a:moveTo>
                        <a:pt x="1521" y="80"/>
                      </a:moveTo>
                      <a:lnTo>
                        <a:pt x="1538" y="87"/>
                      </a:lnTo>
                      <a:lnTo>
                        <a:pt x="1541" y="78"/>
                      </a:lnTo>
                      <a:lnTo>
                        <a:pt x="1524" y="71"/>
                      </a:lnTo>
                      <a:lnTo>
                        <a:pt x="1521" y="80"/>
                      </a:lnTo>
                      <a:close/>
                      <a:moveTo>
                        <a:pt x="1487" y="66"/>
                      </a:moveTo>
                      <a:lnTo>
                        <a:pt x="1504" y="73"/>
                      </a:lnTo>
                      <a:lnTo>
                        <a:pt x="1507" y="64"/>
                      </a:lnTo>
                      <a:lnTo>
                        <a:pt x="1490" y="57"/>
                      </a:lnTo>
                      <a:lnTo>
                        <a:pt x="1487" y="66"/>
                      </a:lnTo>
                      <a:close/>
                      <a:moveTo>
                        <a:pt x="1453" y="53"/>
                      </a:moveTo>
                      <a:lnTo>
                        <a:pt x="1470" y="60"/>
                      </a:lnTo>
                      <a:lnTo>
                        <a:pt x="1474" y="51"/>
                      </a:lnTo>
                      <a:lnTo>
                        <a:pt x="1457" y="44"/>
                      </a:lnTo>
                      <a:lnTo>
                        <a:pt x="1453" y="53"/>
                      </a:lnTo>
                      <a:close/>
                      <a:moveTo>
                        <a:pt x="1420" y="39"/>
                      </a:moveTo>
                      <a:lnTo>
                        <a:pt x="1437" y="46"/>
                      </a:lnTo>
                      <a:lnTo>
                        <a:pt x="1441" y="37"/>
                      </a:lnTo>
                      <a:lnTo>
                        <a:pt x="1424" y="30"/>
                      </a:lnTo>
                      <a:lnTo>
                        <a:pt x="1420" y="39"/>
                      </a:lnTo>
                      <a:close/>
                      <a:moveTo>
                        <a:pt x="1387" y="26"/>
                      </a:moveTo>
                      <a:lnTo>
                        <a:pt x="1404" y="33"/>
                      </a:lnTo>
                      <a:lnTo>
                        <a:pt x="1407" y="24"/>
                      </a:lnTo>
                      <a:lnTo>
                        <a:pt x="1390" y="17"/>
                      </a:lnTo>
                      <a:lnTo>
                        <a:pt x="1387" y="26"/>
                      </a:lnTo>
                      <a:close/>
                      <a:moveTo>
                        <a:pt x="1353" y="12"/>
                      </a:moveTo>
                      <a:lnTo>
                        <a:pt x="1370" y="19"/>
                      </a:lnTo>
                      <a:lnTo>
                        <a:pt x="1373" y="10"/>
                      </a:lnTo>
                      <a:lnTo>
                        <a:pt x="1356" y="3"/>
                      </a:lnTo>
                      <a:lnTo>
                        <a:pt x="1353" y="12"/>
                      </a:lnTo>
                      <a:close/>
                      <a:moveTo>
                        <a:pt x="1322" y="15"/>
                      </a:moveTo>
                      <a:lnTo>
                        <a:pt x="1339" y="9"/>
                      </a:lnTo>
                      <a:lnTo>
                        <a:pt x="1337" y="0"/>
                      </a:lnTo>
                      <a:lnTo>
                        <a:pt x="1320" y="7"/>
                      </a:lnTo>
                      <a:lnTo>
                        <a:pt x="1322" y="15"/>
                      </a:lnTo>
                      <a:close/>
                      <a:moveTo>
                        <a:pt x="1288" y="27"/>
                      </a:moveTo>
                      <a:lnTo>
                        <a:pt x="1305" y="21"/>
                      </a:lnTo>
                      <a:lnTo>
                        <a:pt x="1303" y="12"/>
                      </a:lnTo>
                      <a:lnTo>
                        <a:pt x="1286" y="19"/>
                      </a:lnTo>
                      <a:lnTo>
                        <a:pt x="1288" y="27"/>
                      </a:lnTo>
                      <a:close/>
                      <a:moveTo>
                        <a:pt x="1255" y="39"/>
                      </a:moveTo>
                      <a:lnTo>
                        <a:pt x="1272" y="34"/>
                      </a:lnTo>
                      <a:lnTo>
                        <a:pt x="1269" y="25"/>
                      </a:lnTo>
                      <a:lnTo>
                        <a:pt x="1252" y="31"/>
                      </a:lnTo>
                      <a:lnTo>
                        <a:pt x="1255" y="39"/>
                      </a:lnTo>
                      <a:close/>
                      <a:moveTo>
                        <a:pt x="1221" y="52"/>
                      </a:moveTo>
                      <a:lnTo>
                        <a:pt x="1238" y="46"/>
                      </a:lnTo>
                      <a:lnTo>
                        <a:pt x="1235" y="37"/>
                      </a:lnTo>
                      <a:lnTo>
                        <a:pt x="1219" y="44"/>
                      </a:lnTo>
                      <a:lnTo>
                        <a:pt x="1221" y="52"/>
                      </a:lnTo>
                      <a:close/>
                      <a:moveTo>
                        <a:pt x="1187" y="64"/>
                      </a:moveTo>
                      <a:lnTo>
                        <a:pt x="1204" y="59"/>
                      </a:lnTo>
                      <a:lnTo>
                        <a:pt x="1202" y="50"/>
                      </a:lnTo>
                      <a:lnTo>
                        <a:pt x="1185" y="56"/>
                      </a:lnTo>
                      <a:lnTo>
                        <a:pt x="1187" y="64"/>
                      </a:lnTo>
                      <a:close/>
                      <a:moveTo>
                        <a:pt x="1153" y="77"/>
                      </a:moveTo>
                      <a:lnTo>
                        <a:pt x="1170" y="71"/>
                      </a:lnTo>
                      <a:lnTo>
                        <a:pt x="1168" y="62"/>
                      </a:lnTo>
                      <a:lnTo>
                        <a:pt x="1151" y="69"/>
                      </a:lnTo>
                      <a:lnTo>
                        <a:pt x="1153" y="77"/>
                      </a:lnTo>
                      <a:close/>
                      <a:moveTo>
                        <a:pt x="1119" y="89"/>
                      </a:moveTo>
                      <a:lnTo>
                        <a:pt x="1136" y="83"/>
                      </a:lnTo>
                      <a:lnTo>
                        <a:pt x="1133" y="74"/>
                      </a:lnTo>
                      <a:lnTo>
                        <a:pt x="1116" y="81"/>
                      </a:lnTo>
                      <a:lnTo>
                        <a:pt x="1119" y="89"/>
                      </a:lnTo>
                      <a:close/>
                      <a:moveTo>
                        <a:pt x="1085" y="101"/>
                      </a:moveTo>
                      <a:lnTo>
                        <a:pt x="1102" y="96"/>
                      </a:lnTo>
                      <a:lnTo>
                        <a:pt x="1099" y="87"/>
                      </a:lnTo>
                      <a:lnTo>
                        <a:pt x="1082" y="94"/>
                      </a:lnTo>
                      <a:lnTo>
                        <a:pt x="1085" y="101"/>
                      </a:lnTo>
                      <a:close/>
                      <a:moveTo>
                        <a:pt x="1052" y="114"/>
                      </a:moveTo>
                      <a:lnTo>
                        <a:pt x="1069" y="108"/>
                      </a:lnTo>
                      <a:lnTo>
                        <a:pt x="1065" y="99"/>
                      </a:lnTo>
                      <a:lnTo>
                        <a:pt x="1048" y="106"/>
                      </a:lnTo>
                      <a:lnTo>
                        <a:pt x="1052" y="114"/>
                      </a:lnTo>
                      <a:close/>
                      <a:moveTo>
                        <a:pt x="1018" y="126"/>
                      </a:moveTo>
                      <a:lnTo>
                        <a:pt x="1035" y="121"/>
                      </a:lnTo>
                      <a:lnTo>
                        <a:pt x="1031" y="112"/>
                      </a:lnTo>
                      <a:lnTo>
                        <a:pt x="1014" y="118"/>
                      </a:lnTo>
                      <a:lnTo>
                        <a:pt x="1018" y="126"/>
                      </a:lnTo>
                      <a:close/>
                      <a:moveTo>
                        <a:pt x="984" y="140"/>
                      </a:moveTo>
                      <a:lnTo>
                        <a:pt x="1001" y="133"/>
                      </a:lnTo>
                      <a:lnTo>
                        <a:pt x="997" y="125"/>
                      </a:lnTo>
                      <a:lnTo>
                        <a:pt x="981" y="131"/>
                      </a:lnTo>
                      <a:lnTo>
                        <a:pt x="984" y="140"/>
                      </a:lnTo>
                      <a:close/>
                      <a:moveTo>
                        <a:pt x="950" y="152"/>
                      </a:moveTo>
                      <a:lnTo>
                        <a:pt x="967" y="145"/>
                      </a:lnTo>
                      <a:lnTo>
                        <a:pt x="964" y="138"/>
                      </a:lnTo>
                      <a:lnTo>
                        <a:pt x="947" y="143"/>
                      </a:lnTo>
                      <a:lnTo>
                        <a:pt x="950" y="152"/>
                      </a:lnTo>
                      <a:close/>
                      <a:moveTo>
                        <a:pt x="916" y="165"/>
                      </a:moveTo>
                      <a:lnTo>
                        <a:pt x="933" y="158"/>
                      </a:lnTo>
                      <a:lnTo>
                        <a:pt x="930" y="150"/>
                      </a:lnTo>
                      <a:lnTo>
                        <a:pt x="913" y="156"/>
                      </a:lnTo>
                      <a:lnTo>
                        <a:pt x="916" y="165"/>
                      </a:lnTo>
                      <a:close/>
                      <a:moveTo>
                        <a:pt x="882" y="177"/>
                      </a:moveTo>
                      <a:lnTo>
                        <a:pt x="899" y="170"/>
                      </a:lnTo>
                      <a:lnTo>
                        <a:pt x="896" y="162"/>
                      </a:lnTo>
                      <a:lnTo>
                        <a:pt x="879" y="168"/>
                      </a:lnTo>
                      <a:lnTo>
                        <a:pt x="882" y="177"/>
                      </a:lnTo>
                      <a:close/>
                      <a:moveTo>
                        <a:pt x="849" y="189"/>
                      </a:moveTo>
                      <a:lnTo>
                        <a:pt x="865" y="183"/>
                      </a:lnTo>
                      <a:lnTo>
                        <a:pt x="862" y="175"/>
                      </a:lnTo>
                      <a:lnTo>
                        <a:pt x="845" y="180"/>
                      </a:lnTo>
                      <a:lnTo>
                        <a:pt x="849" y="189"/>
                      </a:lnTo>
                      <a:close/>
                      <a:moveTo>
                        <a:pt x="815" y="202"/>
                      </a:moveTo>
                      <a:lnTo>
                        <a:pt x="832" y="195"/>
                      </a:lnTo>
                      <a:lnTo>
                        <a:pt x="828" y="187"/>
                      </a:lnTo>
                      <a:lnTo>
                        <a:pt x="811" y="193"/>
                      </a:lnTo>
                      <a:lnTo>
                        <a:pt x="815" y="202"/>
                      </a:lnTo>
                      <a:close/>
                      <a:moveTo>
                        <a:pt x="781" y="214"/>
                      </a:moveTo>
                      <a:lnTo>
                        <a:pt x="798" y="208"/>
                      </a:lnTo>
                      <a:lnTo>
                        <a:pt x="794" y="200"/>
                      </a:lnTo>
                      <a:lnTo>
                        <a:pt x="777" y="205"/>
                      </a:lnTo>
                      <a:lnTo>
                        <a:pt x="781" y="214"/>
                      </a:lnTo>
                      <a:close/>
                      <a:moveTo>
                        <a:pt x="747" y="227"/>
                      </a:moveTo>
                      <a:lnTo>
                        <a:pt x="764" y="220"/>
                      </a:lnTo>
                      <a:lnTo>
                        <a:pt x="761" y="212"/>
                      </a:lnTo>
                      <a:lnTo>
                        <a:pt x="744" y="218"/>
                      </a:lnTo>
                      <a:lnTo>
                        <a:pt x="747" y="227"/>
                      </a:lnTo>
                      <a:close/>
                      <a:moveTo>
                        <a:pt x="713" y="239"/>
                      </a:moveTo>
                      <a:lnTo>
                        <a:pt x="730" y="232"/>
                      </a:lnTo>
                      <a:lnTo>
                        <a:pt x="727" y="224"/>
                      </a:lnTo>
                      <a:lnTo>
                        <a:pt x="710" y="230"/>
                      </a:lnTo>
                      <a:lnTo>
                        <a:pt x="713" y="239"/>
                      </a:lnTo>
                      <a:close/>
                      <a:moveTo>
                        <a:pt x="679" y="252"/>
                      </a:moveTo>
                      <a:lnTo>
                        <a:pt x="696" y="245"/>
                      </a:lnTo>
                      <a:lnTo>
                        <a:pt x="693" y="237"/>
                      </a:lnTo>
                      <a:lnTo>
                        <a:pt x="676" y="242"/>
                      </a:lnTo>
                      <a:lnTo>
                        <a:pt x="679" y="252"/>
                      </a:lnTo>
                      <a:close/>
                      <a:moveTo>
                        <a:pt x="645" y="264"/>
                      </a:moveTo>
                      <a:lnTo>
                        <a:pt x="662" y="257"/>
                      </a:lnTo>
                      <a:lnTo>
                        <a:pt x="659" y="249"/>
                      </a:lnTo>
                      <a:lnTo>
                        <a:pt x="642" y="255"/>
                      </a:lnTo>
                      <a:lnTo>
                        <a:pt x="645" y="264"/>
                      </a:lnTo>
                      <a:close/>
                      <a:moveTo>
                        <a:pt x="612" y="276"/>
                      </a:moveTo>
                      <a:lnTo>
                        <a:pt x="629" y="270"/>
                      </a:lnTo>
                      <a:lnTo>
                        <a:pt x="625" y="262"/>
                      </a:lnTo>
                      <a:lnTo>
                        <a:pt x="608" y="268"/>
                      </a:lnTo>
                      <a:lnTo>
                        <a:pt x="612" y="276"/>
                      </a:lnTo>
                      <a:close/>
                      <a:moveTo>
                        <a:pt x="578" y="289"/>
                      </a:moveTo>
                      <a:lnTo>
                        <a:pt x="595" y="283"/>
                      </a:lnTo>
                      <a:lnTo>
                        <a:pt x="591" y="274"/>
                      </a:lnTo>
                      <a:lnTo>
                        <a:pt x="574" y="281"/>
                      </a:lnTo>
                      <a:lnTo>
                        <a:pt x="578" y="289"/>
                      </a:lnTo>
                      <a:close/>
                      <a:moveTo>
                        <a:pt x="544" y="301"/>
                      </a:moveTo>
                      <a:lnTo>
                        <a:pt x="561" y="296"/>
                      </a:lnTo>
                      <a:lnTo>
                        <a:pt x="557" y="287"/>
                      </a:lnTo>
                      <a:lnTo>
                        <a:pt x="541" y="293"/>
                      </a:lnTo>
                      <a:lnTo>
                        <a:pt x="544" y="301"/>
                      </a:lnTo>
                      <a:close/>
                      <a:moveTo>
                        <a:pt x="510" y="314"/>
                      </a:moveTo>
                      <a:lnTo>
                        <a:pt x="527" y="308"/>
                      </a:lnTo>
                      <a:lnTo>
                        <a:pt x="524" y="299"/>
                      </a:lnTo>
                      <a:lnTo>
                        <a:pt x="507" y="306"/>
                      </a:lnTo>
                      <a:lnTo>
                        <a:pt x="510" y="314"/>
                      </a:lnTo>
                      <a:close/>
                      <a:moveTo>
                        <a:pt x="476" y="326"/>
                      </a:moveTo>
                      <a:lnTo>
                        <a:pt x="493" y="320"/>
                      </a:lnTo>
                      <a:lnTo>
                        <a:pt x="490" y="311"/>
                      </a:lnTo>
                      <a:lnTo>
                        <a:pt x="473" y="318"/>
                      </a:lnTo>
                      <a:lnTo>
                        <a:pt x="476" y="326"/>
                      </a:lnTo>
                      <a:close/>
                      <a:moveTo>
                        <a:pt x="442" y="338"/>
                      </a:moveTo>
                      <a:lnTo>
                        <a:pt x="459" y="333"/>
                      </a:lnTo>
                      <a:lnTo>
                        <a:pt x="456" y="324"/>
                      </a:lnTo>
                      <a:lnTo>
                        <a:pt x="439" y="331"/>
                      </a:lnTo>
                      <a:lnTo>
                        <a:pt x="442" y="338"/>
                      </a:lnTo>
                      <a:close/>
                      <a:moveTo>
                        <a:pt x="409" y="351"/>
                      </a:moveTo>
                      <a:lnTo>
                        <a:pt x="425" y="345"/>
                      </a:lnTo>
                      <a:lnTo>
                        <a:pt x="422" y="336"/>
                      </a:lnTo>
                      <a:lnTo>
                        <a:pt x="405" y="343"/>
                      </a:lnTo>
                      <a:lnTo>
                        <a:pt x="409" y="351"/>
                      </a:lnTo>
                      <a:close/>
                      <a:moveTo>
                        <a:pt x="374" y="363"/>
                      </a:moveTo>
                      <a:lnTo>
                        <a:pt x="392" y="358"/>
                      </a:lnTo>
                      <a:lnTo>
                        <a:pt x="388" y="349"/>
                      </a:lnTo>
                      <a:lnTo>
                        <a:pt x="371" y="355"/>
                      </a:lnTo>
                      <a:lnTo>
                        <a:pt x="374" y="363"/>
                      </a:lnTo>
                      <a:close/>
                      <a:moveTo>
                        <a:pt x="362" y="393"/>
                      </a:moveTo>
                      <a:lnTo>
                        <a:pt x="368" y="376"/>
                      </a:lnTo>
                      <a:lnTo>
                        <a:pt x="360" y="372"/>
                      </a:lnTo>
                      <a:lnTo>
                        <a:pt x="353" y="389"/>
                      </a:lnTo>
                      <a:lnTo>
                        <a:pt x="362" y="393"/>
                      </a:lnTo>
                      <a:close/>
                      <a:moveTo>
                        <a:pt x="350" y="426"/>
                      </a:moveTo>
                      <a:lnTo>
                        <a:pt x="356" y="410"/>
                      </a:lnTo>
                      <a:lnTo>
                        <a:pt x="348" y="406"/>
                      </a:lnTo>
                      <a:lnTo>
                        <a:pt x="341" y="423"/>
                      </a:lnTo>
                      <a:lnTo>
                        <a:pt x="350" y="426"/>
                      </a:lnTo>
                      <a:close/>
                      <a:moveTo>
                        <a:pt x="336" y="460"/>
                      </a:moveTo>
                      <a:lnTo>
                        <a:pt x="343" y="443"/>
                      </a:lnTo>
                      <a:lnTo>
                        <a:pt x="335" y="440"/>
                      </a:lnTo>
                      <a:lnTo>
                        <a:pt x="328" y="457"/>
                      </a:lnTo>
                      <a:lnTo>
                        <a:pt x="336" y="460"/>
                      </a:lnTo>
                      <a:close/>
                      <a:moveTo>
                        <a:pt x="324" y="494"/>
                      </a:moveTo>
                      <a:lnTo>
                        <a:pt x="331" y="477"/>
                      </a:lnTo>
                      <a:lnTo>
                        <a:pt x="322" y="474"/>
                      </a:lnTo>
                      <a:lnTo>
                        <a:pt x="316" y="491"/>
                      </a:lnTo>
                      <a:lnTo>
                        <a:pt x="324" y="494"/>
                      </a:lnTo>
                      <a:close/>
                      <a:moveTo>
                        <a:pt x="312" y="528"/>
                      </a:moveTo>
                      <a:lnTo>
                        <a:pt x="318" y="511"/>
                      </a:lnTo>
                      <a:lnTo>
                        <a:pt x="309" y="508"/>
                      </a:lnTo>
                      <a:lnTo>
                        <a:pt x="304" y="525"/>
                      </a:lnTo>
                      <a:lnTo>
                        <a:pt x="312" y="528"/>
                      </a:lnTo>
                      <a:close/>
                      <a:moveTo>
                        <a:pt x="299" y="562"/>
                      </a:moveTo>
                      <a:lnTo>
                        <a:pt x="306" y="545"/>
                      </a:lnTo>
                      <a:lnTo>
                        <a:pt x="297" y="542"/>
                      </a:lnTo>
                      <a:lnTo>
                        <a:pt x="290" y="558"/>
                      </a:lnTo>
                      <a:lnTo>
                        <a:pt x="299" y="562"/>
                      </a:lnTo>
                      <a:close/>
                      <a:moveTo>
                        <a:pt x="287" y="596"/>
                      </a:moveTo>
                      <a:lnTo>
                        <a:pt x="292" y="579"/>
                      </a:lnTo>
                      <a:lnTo>
                        <a:pt x="284" y="575"/>
                      </a:lnTo>
                      <a:lnTo>
                        <a:pt x="278" y="592"/>
                      </a:lnTo>
                      <a:lnTo>
                        <a:pt x="287" y="596"/>
                      </a:lnTo>
                      <a:close/>
                      <a:moveTo>
                        <a:pt x="274" y="630"/>
                      </a:moveTo>
                      <a:lnTo>
                        <a:pt x="280" y="613"/>
                      </a:lnTo>
                      <a:lnTo>
                        <a:pt x="272" y="609"/>
                      </a:lnTo>
                      <a:lnTo>
                        <a:pt x="265" y="626"/>
                      </a:lnTo>
                      <a:lnTo>
                        <a:pt x="274" y="630"/>
                      </a:lnTo>
                      <a:close/>
                      <a:moveTo>
                        <a:pt x="261" y="663"/>
                      </a:moveTo>
                      <a:lnTo>
                        <a:pt x="268" y="647"/>
                      </a:lnTo>
                      <a:lnTo>
                        <a:pt x="258" y="643"/>
                      </a:lnTo>
                      <a:lnTo>
                        <a:pt x="253" y="660"/>
                      </a:lnTo>
                      <a:lnTo>
                        <a:pt x="261" y="663"/>
                      </a:lnTo>
                      <a:close/>
                      <a:moveTo>
                        <a:pt x="248" y="697"/>
                      </a:moveTo>
                      <a:lnTo>
                        <a:pt x="255" y="680"/>
                      </a:lnTo>
                      <a:lnTo>
                        <a:pt x="246" y="677"/>
                      </a:lnTo>
                      <a:lnTo>
                        <a:pt x="240" y="694"/>
                      </a:lnTo>
                      <a:lnTo>
                        <a:pt x="248" y="697"/>
                      </a:lnTo>
                      <a:close/>
                      <a:moveTo>
                        <a:pt x="236" y="731"/>
                      </a:moveTo>
                      <a:lnTo>
                        <a:pt x="243" y="714"/>
                      </a:lnTo>
                      <a:lnTo>
                        <a:pt x="234" y="711"/>
                      </a:lnTo>
                      <a:lnTo>
                        <a:pt x="228" y="728"/>
                      </a:lnTo>
                      <a:lnTo>
                        <a:pt x="236" y="731"/>
                      </a:lnTo>
                      <a:close/>
                      <a:moveTo>
                        <a:pt x="224" y="765"/>
                      </a:moveTo>
                      <a:lnTo>
                        <a:pt x="229" y="748"/>
                      </a:lnTo>
                      <a:lnTo>
                        <a:pt x="221" y="745"/>
                      </a:lnTo>
                      <a:lnTo>
                        <a:pt x="214" y="762"/>
                      </a:lnTo>
                      <a:lnTo>
                        <a:pt x="224" y="765"/>
                      </a:lnTo>
                      <a:close/>
                      <a:moveTo>
                        <a:pt x="211" y="799"/>
                      </a:moveTo>
                      <a:lnTo>
                        <a:pt x="217" y="782"/>
                      </a:lnTo>
                      <a:lnTo>
                        <a:pt x="209" y="779"/>
                      </a:lnTo>
                      <a:lnTo>
                        <a:pt x="202" y="795"/>
                      </a:lnTo>
                      <a:lnTo>
                        <a:pt x="211" y="799"/>
                      </a:lnTo>
                      <a:close/>
                      <a:moveTo>
                        <a:pt x="199" y="833"/>
                      </a:moveTo>
                      <a:lnTo>
                        <a:pt x="204" y="816"/>
                      </a:lnTo>
                      <a:lnTo>
                        <a:pt x="196" y="812"/>
                      </a:lnTo>
                      <a:lnTo>
                        <a:pt x="190" y="829"/>
                      </a:lnTo>
                      <a:lnTo>
                        <a:pt x="199" y="833"/>
                      </a:lnTo>
                      <a:close/>
                      <a:moveTo>
                        <a:pt x="185" y="867"/>
                      </a:moveTo>
                      <a:lnTo>
                        <a:pt x="192" y="850"/>
                      </a:lnTo>
                      <a:lnTo>
                        <a:pt x="183" y="846"/>
                      </a:lnTo>
                      <a:lnTo>
                        <a:pt x="177" y="863"/>
                      </a:lnTo>
                      <a:lnTo>
                        <a:pt x="185" y="867"/>
                      </a:lnTo>
                      <a:close/>
                      <a:moveTo>
                        <a:pt x="173" y="900"/>
                      </a:moveTo>
                      <a:lnTo>
                        <a:pt x="180" y="884"/>
                      </a:lnTo>
                      <a:lnTo>
                        <a:pt x="170" y="880"/>
                      </a:lnTo>
                      <a:lnTo>
                        <a:pt x="165" y="897"/>
                      </a:lnTo>
                      <a:lnTo>
                        <a:pt x="173" y="900"/>
                      </a:lnTo>
                      <a:close/>
                      <a:moveTo>
                        <a:pt x="160" y="934"/>
                      </a:moveTo>
                      <a:lnTo>
                        <a:pt x="167" y="917"/>
                      </a:lnTo>
                      <a:lnTo>
                        <a:pt x="158" y="914"/>
                      </a:lnTo>
                      <a:lnTo>
                        <a:pt x="151" y="931"/>
                      </a:lnTo>
                      <a:lnTo>
                        <a:pt x="160" y="934"/>
                      </a:lnTo>
                      <a:close/>
                      <a:moveTo>
                        <a:pt x="148" y="968"/>
                      </a:moveTo>
                      <a:lnTo>
                        <a:pt x="154" y="951"/>
                      </a:lnTo>
                      <a:lnTo>
                        <a:pt x="146" y="948"/>
                      </a:lnTo>
                      <a:lnTo>
                        <a:pt x="139" y="965"/>
                      </a:lnTo>
                      <a:lnTo>
                        <a:pt x="148" y="968"/>
                      </a:lnTo>
                      <a:close/>
                      <a:moveTo>
                        <a:pt x="136" y="1002"/>
                      </a:moveTo>
                      <a:lnTo>
                        <a:pt x="141" y="985"/>
                      </a:lnTo>
                      <a:lnTo>
                        <a:pt x="133" y="982"/>
                      </a:lnTo>
                      <a:lnTo>
                        <a:pt x="126" y="999"/>
                      </a:lnTo>
                      <a:lnTo>
                        <a:pt x="136" y="1002"/>
                      </a:lnTo>
                      <a:close/>
                      <a:moveTo>
                        <a:pt x="122" y="1036"/>
                      </a:moveTo>
                      <a:lnTo>
                        <a:pt x="129" y="1019"/>
                      </a:lnTo>
                      <a:lnTo>
                        <a:pt x="121" y="1016"/>
                      </a:lnTo>
                      <a:lnTo>
                        <a:pt x="114" y="1032"/>
                      </a:lnTo>
                      <a:lnTo>
                        <a:pt x="122" y="1036"/>
                      </a:lnTo>
                      <a:close/>
                      <a:moveTo>
                        <a:pt x="110" y="1070"/>
                      </a:moveTo>
                      <a:lnTo>
                        <a:pt x="116" y="1053"/>
                      </a:lnTo>
                      <a:lnTo>
                        <a:pt x="107" y="1049"/>
                      </a:lnTo>
                      <a:lnTo>
                        <a:pt x="102" y="1066"/>
                      </a:lnTo>
                      <a:lnTo>
                        <a:pt x="110" y="1070"/>
                      </a:lnTo>
                      <a:close/>
                      <a:moveTo>
                        <a:pt x="97" y="1104"/>
                      </a:moveTo>
                      <a:lnTo>
                        <a:pt x="104" y="1087"/>
                      </a:lnTo>
                      <a:lnTo>
                        <a:pt x="95" y="1083"/>
                      </a:lnTo>
                      <a:lnTo>
                        <a:pt x="89" y="1100"/>
                      </a:lnTo>
                      <a:lnTo>
                        <a:pt x="97" y="1104"/>
                      </a:lnTo>
                      <a:close/>
                      <a:moveTo>
                        <a:pt x="85" y="1137"/>
                      </a:moveTo>
                      <a:lnTo>
                        <a:pt x="90" y="1121"/>
                      </a:lnTo>
                      <a:lnTo>
                        <a:pt x="82" y="1117"/>
                      </a:lnTo>
                      <a:lnTo>
                        <a:pt x="76" y="1134"/>
                      </a:lnTo>
                      <a:lnTo>
                        <a:pt x="85" y="1137"/>
                      </a:lnTo>
                      <a:close/>
                      <a:moveTo>
                        <a:pt x="72" y="1171"/>
                      </a:moveTo>
                      <a:lnTo>
                        <a:pt x="78" y="1154"/>
                      </a:lnTo>
                      <a:lnTo>
                        <a:pt x="70" y="1151"/>
                      </a:lnTo>
                      <a:lnTo>
                        <a:pt x="63" y="1168"/>
                      </a:lnTo>
                      <a:lnTo>
                        <a:pt x="72" y="1171"/>
                      </a:lnTo>
                      <a:close/>
                      <a:moveTo>
                        <a:pt x="60" y="1205"/>
                      </a:moveTo>
                      <a:lnTo>
                        <a:pt x="66" y="1188"/>
                      </a:lnTo>
                      <a:lnTo>
                        <a:pt x="58" y="1185"/>
                      </a:lnTo>
                      <a:lnTo>
                        <a:pt x="51" y="1202"/>
                      </a:lnTo>
                      <a:lnTo>
                        <a:pt x="60" y="1205"/>
                      </a:lnTo>
                      <a:close/>
                      <a:moveTo>
                        <a:pt x="46" y="1239"/>
                      </a:moveTo>
                      <a:lnTo>
                        <a:pt x="53" y="1222"/>
                      </a:lnTo>
                      <a:lnTo>
                        <a:pt x="44" y="1219"/>
                      </a:lnTo>
                      <a:lnTo>
                        <a:pt x="38" y="1236"/>
                      </a:lnTo>
                      <a:lnTo>
                        <a:pt x="46" y="1239"/>
                      </a:lnTo>
                      <a:close/>
                      <a:moveTo>
                        <a:pt x="34" y="1273"/>
                      </a:moveTo>
                      <a:lnTo>
                        <a:pt x="41" y="1256"/>
                      </a:lnTo>
                      <a:lnTo>
                        <a:pt x="32" y="1253"/>
                      </a:lnTo>
                      <a:lnTo>
                        <a:pt x="26" y="1269"/>
                      </a:lnTo>
                      <a:lnTo>
                        <a:pt x="34" y="1273"/>
                      </a:lnTo>
                      <a:close/>
                      <a:moveTo>
                        <a:pt x="22" y="1307"/>
                      </a:moveTo>
                      <a:lnTo>
                        <a:pt x="28" y="1290"/>
                      </a:lnTo>
                      <a:lnTo>
                        <a:pt x="19" y="1286"/>
                      </a:lnTo>
                      <a:lnTo>
                        <a:pt x="14" y="1303"/>
                      </a:lnTo>
                      <a:lnTo>
                        <a:pt x="22" y="1307"/>
                      </a:lnTo>
                      <a:close/>
                      <a:moveTo>
                        <a:pt x="9" y="1341"/>
                      </a:moveTo>
                      <a:lnTo>
                        <a:pt x="15" y="1324"/>
                      </a:lnTo>
                      <a:lnTo>
                        <a:pt x="7" y="1320"/>
                      </a:lnTo>
                      <a:lnTo>
                        <a:pt x="0" y="1337"/>
                      </a:lnTo>
                      <a:lnTo>
                        <a:pt x="9" y="13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n Jyuu Gothic Monospace Regul" panose="020B0309020203020207" pitchFamily="49" charset="-128"/>
                    <a:ea typeface="Gen Jyuu Gothic Monospace Regul" panose="020B0309020203020207" pitchFamily="49" charset="-128"/>
                    <a:cs typeface="Gen Jyuu Gothic Monospace Regul" panose="020B0309020203020207" pitchFamily="49" charset="-128"/>
                    <a:sym typeface="Gen Jyuu Gothic Monospace Regul" panose="020B0309020203020207" pitchFamily="49" charset="-128"/>
                  </a:endParaRPr>
                </a:p>
              </p:txBody>
            </p:sp>
            <p:sp>
              <p:nvSpPr>
                <p:cNvPr id="115" name="Freeform 6"/>
                <p:cNvSpPr>
                  <a:spLocks noEditPoints="1"/>
                </p:cNvSpPr>
                <p:nvPr/>
              </p:nvSpPr>
              <p:spPr bwMode="auto">
                <a:xfrm>
                  <a:off x="1328738" y="2227263"/>
                  <a:ext cx="2179638" cy="1544638"/>
                </a:xfrm>
                <a:custGeom>
                  <a:avLst/>
                  <a:gdLst>
                    <a:gd name="T0" fmla="*/ 51 w 1373"/>
                    <a:gd name="T1" fmla="*/ 944 h 973"/>
                    <a:gd name="T2" fmla="*/ 67 w 1373"/>
                    <a:gd name="T3" fmla="*/ 938 h 973"/>
                    <a:gd name="T4" fmla="*/ 105 w 1373"/>
                    <a:gd name="T5" fmla="*/ 932 h 973"/>
                    <a:gd name="T6" fmla="*/ 154 w 1373"/>
                    <a:gd name="T7" fmla="*/ 913 h 973"/>
                    <a:gd name="T8" fmla="*/ 185 w 1373"/>
                    <a:gd name="T9" fmla="*/ 891 h 973"/>
                    <a:gd name="T10" fmla="*/ 253 w 1373"/>
                    <a:gd name="T11" fmla="*/ 865 h 973"/>
                    <a:gd name="T12" fmla="*/ 268 w 1373"/>
                    <a:gd name="T13" fmla="*/ 858 h 973"/>
                    <a:gd name="T14" fmla="*/ 306 w 1373"/>
                    <a:gd name="T15" fmla="*/ 853 h 973"/>
                    <a:gd name="T16" fmla="*/ 356 w 1373"/>
                    <a:gd name="T17" fmla="*/ 833 h 973"/>
                    <a:gd name="T18" fmla="*/ 387 w 1373"/>
                    <a:gd name="T19" fmla="*/ 812 h 973"/>
                    <a:gd name="T20" fmla="*/ 453 w 1373"/>
                    <a:gd name="T21" fmla="*/ 785 h 973"/>
                    <a:gd name="T22" fmla="*/ 470 w 1373"/>
                    <a:gd name="T23" fmla="*/ 779 h 973"/>
                    <a:gd name="T24" fmla="*/ 507 w 1373"/>
                    <a:gd name="T25" fmla="*/ 773 h 973"/>
                    <a:gd name="T26" fmla="*/ 557 w 1373"/>
                    <a:gd name="T27" fmla="*/ 754 h 973"/>
                    <a:gd name="T28" fmla="*/ 588 w 1373"/>
                    <a:gd name="T29" fmla="*/ 732 h 973"/>
                    <a:gd name="T30" fmla="*/ 655 w 1373"/>
                    <a:gd name="T31" fmla="*/ 706 h 973"/>
                    <a:gd name="T32" fmla="*/ 672 w 1373"/>
                    <a:gd name="T33" fmla="*/ 699 h 973"/>
                    <a:gd name="T34" fmla="*/ 708 w 1373"/>
                    <a:gd name="T35" fmla="*/ 694 h 973"/>
                    <a:gd name="T36" fmla="*/ 759 w 1373"/>
                    <a:gd name="T37" fmla="*/ 674 h 973"/>
                    <a:gd name="T38" fmla="*/ 790 w 1373"/>
                    <a:gd name="T39" fmla="*/ 653 h 973"/>
                    <a:gd name="T40" fmla="*/ 856 w 1373"/>
                    <a:gd name="T41" fmla="*/ 625 h 973"/>
                    <a:gd name="T42" fmla="*/ 873 w 1373"/>
                    <a:gd name="T43" fmla="*/ 620 h 973"/>
                    <a:gd name="T44" fmla="*/ 910 w 1373"/>
                    <a:gd name="T45" fmla="*/ 614 h 973"/>
                    <a:gd name="T46" fmla="*/ 961 w 1373"/>
                    <a:gd name="T47" fmla="*/ 595 h 973"/>
                    <a:gd name="T48" fmla="*/ 990 w 1373"/>
                    <a:gd name="T49" fmla="*/ 572 h 973"/>
                    <a:gd name="T50" fmla="*/ 1058 w 1373"/>
                    <a:gd name="T51" fmla="*/ 546 h 973"/>
                    <a:gd name="T52" fmla="*/ 1075 w 1373"/>
                    <a:gd name="T53" fmla="*/ 540 h 973"/>
                    <a:gd name="T54" fmla="*/ 1111 w 1373"/>
                    <a:gd name="T55" fmla="*/ 535 h 973"/>
                    <a:gd name="T56" fmla="*/ 1162 w 1373"/>
                    <a:gd name="T57" fmla="*/ 515 h 973"/>
                    <a:gd name="T58" fmla="*/ 1192 w 1373"/>
                    <a:gd name="T59" fmla="*/ 493 h 973"/>
                    <a:gd name="T60" fmla="*/ 1259 w 1373"/>
                    <a:gd name="T61" fmla="*/ 466 h 973"/>
                    <a:gd name="T62" fmla="*/ 1276 w 1373"/>
                    <a:gd name="T63" fmla="*/ 461 h 973"/>
                    <a:gd name="T64" fmla="*/ 1313 w 1373"/>
                    <a:gd name="T65" fmla="*/ 455 h 973"/>
                    <a:gd name="T66" fmla="*/ 1359 w 1373"/>
                    <a:gd name="T67" fmla="*/ 427 h 973"/>
                    <a:gd name="T68" fmla="*/ 1327 w 1373"/>
                    <a:gd name="T69" fmla="*/ 419 h 973"/>
                    <a:gd name="T70" fmla="*/ 1311 w 1373"/>
                    <a:gd name="T71" fmla="*/ 411 h 973"/>
                    <a:gd name="T72" fmla="*/ 1281 w 1373"/>
                    <a:gd name="T73" fmla="*/ 387 h 973"/>
                    <a:gd name="T74" fmla="*/ 1233 w 1373"/>
                    <a:gd name="T75" fmla="*/ 364 h 973"/>
                    <a:gd name="T76" fmla="*/ 1197 w 1373"/>
                    <a:gd name="T77" fmla="*/ 356 h 973"/>
                    <a:gd name="T78" fmla="*/ 1131 w 1373"/>
                    <a:gd name="T79" fmla="*/ 324 h 973"/>
                    <a:gd name="T80" fmla="*/ 1116 w 1373"/>
                    <a:gd name="T81" fmla="*/ 316 h 973"/>
                    <a:gd name="T82" fmla="*/ 1087 w 1373"/>
                    <a:gd name="T83" fmla="*/ 293 h 973"/>
                    <a:gd name="T84" fmla="*/ 1039 w 1373"/>
                    <a:gd name="T85" fmla="*/ 269 h 973"/>
                    <a:gd name="T86" fmla="*/ 1002 w 1373"/>
                    <a:gd name="T87" fmla="*/ 261 h 973"/>
                    <a:gd name="T88" fmla="*/ 937 w 1373"/>
                    <a:gd name="T89" fmla="*/ 229 h 973"/>
                    <a:gd name="T90" fmla="*/ 920 w 1373"/>
                    <a:gd name="T91" fmla="*/ 221 h 973"/>
                    <a:gd name="T92" fmla="*/ 892 w 1373"/>
                    <a:gd name="T93" fmla="*/ 198 h 973"/>
                    <a:gd name="T94" fmla="*/ 844 w 1373"/>
                    <a:gd name="T95" fmla="*/ 174 h 973"/>
                    <a:gd name="T96" fmla="*/ 808 w 1373"/>
                    <a:gd name="T97" fmla="*/ 166 h 973"/>
                    <a:gd name="T98" fmla="*/ 742 w 1373"/>
                    <a:gd name="T99" fmla="*/ 135 h 973"/>
                    <a:gd name="T100" fmla="*/ 726 w 1373"/>
                    <a:gd name="T101" fmla="*/ 127 h 973"/>
                    <a:gd name="T102" fmla="*/ 697 w 1373"/>
                    <a:gd name="T103" fmla="*/ 103 h 973"/>
                    <a:gd name="T104" fmla="*/ 649 w 1373"/>
                    <a:gd name="T105" fmla="*/ 79 h 973"/>
                    <a:gd name="T106" fmla="*/ 612 w 1373"/>
                    <a:gd name="T107" fmla="*/ 71 h 973"/>
                    <a:gd name="T108" fmla="*/ 547 w 1373"/>
                    <a:gd name="T109" fmla="*/ 40 h 973"/>
                    <a:gd name="T110" fmla="*/ 531 w 1373"/>
                    <a:gd name="T111" fmla="*/ 32 h 973"/>
                    <a:gd name="T112" fmla="*/ 503 w 1373"/>
                    <a:gd name="T113" fmla="*/ 8 h 9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73" h="973">
                      <a:moveTo>
                        <a:pt x="17" y="957"/>
                      </a:moveTo>
                      <a:lnTo>
                        <a:pt x="0" y="964"/>
                      </a:lnTo>
                      <a:lnTo>
                        <a:pt x="3" y="973"/>
                      </a:lnTo>
                      <a:lnTo>
                        <a:pt x="20" y="966"/>
                      </a:lnTo>
                      <a:lnTo>
                        <a:pt x="17" y="957"/>
                      </a:lnTo>
                      <a:close/>
                      <a:moveTo>
                        <a:pt x="51" y="944"/>
                      </a:moveTo>
                      <a:lnTo>
                        <a:pt x="34" y="951"/>
                      </a:lnTo>
                      <a:lnTo>
                        <a:pt x="37" y="960"/>
                      </a:lnTo>
                      <a:lnTo>
                        <a:pt x="54" y="953"/>
                      </a:lnTo>
                      <a:lnTo>
                        <a:pt x="51" y="944"/>
                      </a:lnTo>
                      <a:close/>
                      <a:moveTo>
                        <a:pt x="84" y="931"/>
                      </a:moveTo>
                      <a:lnTo>
                        <a:pt x="67" y="938"/>
                      </a:lnTo>
                      <a:lnTo>
                        <a:pt x="71" y="946"/>
                      </a:lnTo>
                      <a:lnTo>
                        <a:pt x="88" y="939"/>
                      </a:lnTo>
                      <a:lnTo>
                        <a:pt x="84" y="931"/>
                      </a:lnTo>
                      <a:close/>
                      <a:moveTo>
                        <a:pt x="118" y="918"/>
                      </a:moveTo>
                      <a:lnTo>
                        <a:pt x="101" y="925"/>
                      </a:lnTo>
                      <a:lnTo>
                        <a:pt x="105" y="932"/>
                      </a:lnTo>
                      <a:lnTo>
                        <a:pt x="121" y="926"/>
                      </a:lnTo>
                      <a:lnTo>
                        <a:pt x="118" y="918"/>
                      </a:lnTo>
                      <a:close/>
                      <a:moveTo>
                        <a:pt x="151" y="904"/>
                      </a:moveTo>
                      <a:lnTo>
                        <a:pt x="134" y="911"/>
                      </a:lnTo>
                      <a:lnTo>
                        <a:pt x="137" y="920"/>
                      </a:lnTo>
                      <a:lnTo>
                        <a:pt x="154" y="913"/>
                      </a:lnTo>
                      <a:lnTo>
                        <a:pt x="151" y="904"/>
                      </a:lnTo>
                      <a:close/>
                      <a:moveTo>
                        <a:pt x="185" y="891"/>
                      </a:moveTo>
                      <a:lnTo>
                        <a:pt x="168" y="897"/>
                      </a:lnTo>
                      <a:lnTo>
                        <a:pt x="171" y="907"/>
                      </a:lnTo>
                      <a:lnTo>
                        <a:pt x="188" y="900"/>
                      </a:lnTo>
                      <a:lnTo>
                        <a:pt x="185" y="891"/>
                      </a:lnTo>
                      <a:close/>
                      <a:moveTo>
                        <a:pt x="219" y="878"/>
                      </a:moveTo>
                      <a:lnTo>
                        <a:pt x="202" y="885"/>
                      </a:lnTo>
                      <a:lnTo>
                        <a:pt x="205" y="893"/>
                      </a:lnTo>
                      <a:lnTo>
                        <a:pt x="222" y="886"/>
                      </a:lnTo>
                      <a:lnTo>
                        <a:pt x="219" y="878"/>
                      </a:lnTo>
                      <a:close/>
                      <a:moveTo>
                        <a:pt x="253" y="865"/>
                      </a:moveTo>
                      <a:lnTo>
                        <a:pt x="236" y="872"/>
                      </a:lnTo>
                      <a:lnTo>
                        <a:pt x="239" y="879"/>
                      </a:lnTo>
                      <a:lnTo>
                        <a:pt x="256" y="873"/>
                      </a:lnTo>
                      <a:lnTo>
                        <a:pt x="253" y="865"/>
                      </a:lnTo>
                      <a:close/>
                      <a:moveTo>
                        <a:pt x="285" y="851"/>
                      </a:moveTo>
                      <a:lnTo>
                        <a:pt x="268" y="858"/>
                      </a:lnTo>
                      <a:lnTo>
                        <a:pt x="272" y="867"/>
                      </a:lnTo>
                      <a:lnTo>
                        <a:pt x="289" y="860"/>
                      </a:lnTo>
                      <a:lnTo>
                        <a:pt x="285" y="851"/>
                      </a:lnTo>
                      <a:close/>
                      <a:moveTo>
                        <a:pt x="319" y="838"/>
                      </a:moveTo>
                      <a:lnTo>
                        <a:pt x="302" y="844"/>
                      </a:lnTo>
                      <a:lnTo>
                        <a:pt x="306" y="853"/>
                      </a:lnTo>
                      <a:lnTo>
                        <a:pt x="322" y="847"/>
                      </a:lnTo>
                      <a:lnTo>
                        <a:pt x="319" y="838"/>
                      </a:lnTo>
                      <a:close/>
                      <a:moveTo>
                        <a:pt x="353" y="825"/>
                      </a:moveTo>
                      <a:lnTo>
                        <a:pt x="336" y="832"/>
                      </a:lnTo>
                      <a:lnTo>
                        <a:pt x="339" y="840"/>
                      </a:lnTo>
                      <a:lnTo>
                        <a:pt x="356" y="833"/>
                      </a:lnTo>
                      <a:lnTo>
                        <a:pt x="353" y="825"/>
                      </a:lnTo>
                      <a:close/>
                      <a:moveTo>
                        <a:pt x="387" y="812"/>
                      </a:moveTo>
                      <a:lnTo>
                        <a:pt x="370" y="818"/>
                      </a:lnTo>
                      <a:lnTo>
                        <a:pt x="373" y="826"/>
                      </a:lnTo>
                      <a:lnTo>
                        <a:pt x="390" y="820"/>
                      </a:lnTo>
                      <a:lnTo>
                        <a:pt x="387" y="812"/>
                      </a:lnTo>
                      <a:close/>
                      <a:moveTo>
                        <a:pt x="419" y="798"/>
                      </a:moveTo>
                      <a:lnTo>
                        <a:pt x="404" y="805"/>
                      </a:lnTo>
                      <a:lnTo>
                        <a:pt x="406" y="814"/>
                      </a:lnTo>
                      <a:lnTo>
                        <a:pt x="423" y="807"/>
                      </a:lnTo>
                      <a:lnTo>
                        <a:pt x="419" y="798"/>
                      </a:lnTo>
                      <a:close/>
                      <a:moveTo>
                        <a:pt x="453" y="785"/>
                      </a:moveTo>
                      <a:lnTo>
                        <a:pt x="436" y="791"/>
                      </a:lnTo>
                      <a:lnTo>
                        <a:pt x="440" y="800"/>
                      </a:lnTo>
                      <a:lnTo>
                        <a:pt x="457" y="794"/>
                      </a:lnTo>
                      <a:lnTo>
                        <a:pt x="453" y="785"/>
                      </a:lnTo>
                      <a:close/>
                      <a:moveTo>
                        <a:pt x="487" y="772"/>
                      </a:moveTo>
                      <a:lnTo>
                        <a:pt x="470" y="779"/>
                      </a:lnTo>
                      <a:lnTo>
                        <a:pt x="474" y="787"/>
                      </a:lnTo>
                      <a:lnTo>
                        <a:pt x="491" y="780"/>
                      </a:lnTo>
                      <a:lnTo>
                        <a:pt x="487" y="772"/>
                      </a:lnTo>
                      <a:close/>
                      <a:moveTo>
                        <a:pt x="521" y="759"/>
                      </a:moveTo>
                      <a:lnTo>
                        <a:pt x="504" y="765"/>
                      </a:lnTo>
                      <a:lnTo>
                        <a:pt x="507" y="773"/>
                      </a:lnTo>
                      <a:lnTo>
                        <a:pt x="524" y="767"/>
                      </a:lnTo>
                      <a:lnTo>
                        <a:pt x="521" y="759"/>
                      </a:lnTo>
                      <a:close/>
                      <a:moveTo>
                        <a:pt x="554" y="745"/>
                      </a:moveTo>
                      <a:lnTo>
                        <a:pt x="538" y="752"/>
                      </a:lnTo>
                      <a:lnTo>
                        <a:pt x="540" y="760"/>
                      </a:lnTo>
                      <a:lnTo>
                        <a:pt x="557" y="754"/>
                      </a:lnTo>
                      <a:lnTo>
                        <a:pt x="554" y="745"/>
                      </a:lnTo>
                      <a:close/>
                      <a:moveTo>
                        <a:pt x="588" y="732"/>
                      </a:moveTo>
                      <a:lnTo>
                        <a:pt x="571" y="738"/>
                      </a:lnTo>
                      <a:lnTo>
                        <a:pt x="574" y="747"/>
                      </a:lnTo>
                      <a:lnTo>
                        <a:pt x="591" y="741"/>
                      </a:lnTo>
                      <a:lnTo>
                        <a:pt x="588" y="732"/>
                      </a:lnTo>
                      <a:close/>
                      <a:moveTo>
                        <a:pt x="621" y="719"/>
                      </a:moveTo>
                      <a:lnTo>
                        <a:pt x="605" y="726"/>
                      </a:lnTo>
                      <a:lnTo>
                        <a:pt x="608" y="734"/>
                      </a:lnTo>
                      <a:lnTo>
                        <a:pt x="625" y="727"/>
                      </a:lnTo>
                      <a:lnTo>
                        <a:pt x="621" y="719"/>
                      </a:lnTo>
                      <a:close/>
                      <a:moveTo>
                        <a:pt x="655" y="706"/>
                      </a:moveTo>
                      <a:lnTo>
                        <a:pt x="638" y="712"/>
                      </a:lnTo>
                      <a:lnTo>
                        <a:pt x="642" y="720"/>
                      </a:lnTo>
                      <a:lnTo>
                        <a:pt x="659" y="714"/>
                      </a:lnTo>
                      <a:lnTo>
                        <a:pt x="655" y="706"/>
                      </a:lnTo>
                      <a:close/>
                      <a:moveTo>
                        <a:pt x="688" y="692"/>
                      </a:moveTo>
                      <a:lnTo>
                        <a:pt x="672" y="699"/>
                      </a:lnTo>
                      <a:lnTo>
                        <a:pt x="676" y="707"/>
                      </a:lnTo>
                      <a:lnTo>
                        <a:pt x="691" y="701"/>
                      </a:lnTo>
                      <a:lnTo>
                        <a:pt x="688" y="692"/>
                      </a:lnTo>
                      <a:close/>
                      <a:moveTo>
                        <a:pt x="722" y="679"/>
                      </a:moveTo>
                      <a:lnTo>
                        <a:pt x="705" y="685"/>
                      </a:lnTo>
                      <a:lnTo>
                        <a:pt x="708" y="694"/>
                      </a:lnTo>
                      <a:lnTo>
                        <a:pt x="725" y="688"/>
                      </a:lnTo>
                      <a:lnTo>
                        <a:pt x="722" y="679"/>
                      </a:lnTo>
                      <a:close/>
                      <a:moveTo>
                        <a:pt x="756" y="666"/>
                      </a:moveTo>
                      <a:lnTo>
                        <a:pt x="739" y="673"/>
                      </a:lnTo>
                      <a:lnTo>
                        <a:pt x="742" y="681"/>
                      </a:lnTo>
                      <a:lnTo>
                        <a:pt x="759" y="674"/>
                      </a:lnTo>
                      <a:lnTo>
                        <a:pt x="756" y="666"/>
                      </a:lnTo>
                      <a:close/>
                      <a:moveTo>
                        <a:pt x="790" y="653"/>
                      </a:moveTo>
                      <a:lnTo>
                        <a:pt x="773" y="659"/>
                      </a:lnTo>
                      <a:lnTo>
                        <a:pt x="776" y="667"/>
                      </a:lnTo>
                      <a:lnTo>
                        <a:pt x="793" y="660"/>
                      </a:lnTo>
                      <a:lnTo>
                        <a:pt x="790" y="653"/>
                      </a:lnTo>
                      <a:close/>
                      <a:moveTo>
                        <a:pt x="823" y="639"/>
                      </a:moveTo>
                      <a:lnTo>
                        <a:pt x="806" y="646"/>
                      </a:lnTo>
                      <a:lnTo>
                        <a:pt x="810" y="654"/>
                      </a:lnTo>
                      <a:lnTo>
                        <a:pt x="826" y="648"/>
                      </a:lnTo>
                      <a:lnTo>
                        <a:pt x="823" y="639"/>
                      </a:lnTo>
                      <a:close/>
                      <a:moveTo>
                        <a:pt x="856" y="625"/>
                      </a:moveTo>
                      <a:lnTo>
                        <a:pt x="839" y="632"/>
                      </a:lnTo>
                      <a:lnTo>
                        <a:pt x="843" y="641"/>
                      </a:lnTo>
                      <a:lnTo>
                        <a:pt x="859" y="635"/>
                      </a:lnTo>
                      <a:lnTo>
                        <a:pt x="856" y="625"/>
                      </a:lnTo>
                      <a:close/>
                      <a:moveTo>
                        <a:pt x="890" y="613"/>
                      </a:moveTo>
                      <a:lnTo>
                        <a:pt x="873" y="620"/>
                      </a:lnTo>
                      <a:lnTo>
                        <a:pt x="876" y="628"/>
                      </a:lnTo>
                      <a:lnTo>
                        <a:pt x="893" y="621"/>
                      </a:lnTo>
                      <a:lnTo>
                        <a:pt x="890" y="613"/>
                      </a:lnTo>
                      <a:close/>
                      <a:moveTo>
                        <a:pt x="924" y="600"/>
                      </a:moveTo>
                      <a:lnTo>
                        <a:pt x="907" y="606"/>
                      </a:lnTo>
                      <a:lnTo>
                        <a:pt x="910" y="614"/>
                      </a:lnTo>
                      <a:lnTo>
                        <a:pt x="927" y="607"/>
                      </a:lnTo>
                      <a:lnTo>
                        <a:pt x="924" y="600"/>
                      </a:lnTo>
                      <a:close/>
                      <a:moveTo>
                        <a:pt x="958" y="586"/>
                      </a:moveTo>
                      <a:lnTo>
                        <a:pt x="941" y="593"/>
                      </a:lnTo>
                      <a:lnTo>
                        <a:pt x="944" y="601"/>
                      </a:lnTo>
                      <a:lnTo>
                        <a:pt x="961" y="595"/>
                      </a:lnTo>
                      <a:lnTo>
                        <a:pt x="958" y="586"/>
                      </a:lnTo>
                      <a:close/>
                      <a:moveTo>
                        <a:pt x="990" y="572"/>
                      </a:moveTo>
                      <a:lnTo>
                        <a:pt x="973" y="579"/>
                      </a:lnTo>
                      <a:lnTo>
                        <a:pt x="977" y="588"/>
                      </a:lnTo>
                      <a:lnTo>
                        <a:pt x="994" y="581"/>
                      </a:lnTo>
                      <a:lnTo>
                        <a:pt x="990" y="572"/>
                      </a:lnTo>
                      <a:close/>
                      <a:moveTo>
                        <a:pt x="1024" y="560"/>
                      </a:moveTo>
                      <a:lnTo>
                        <a:pt x="1007" y="567"/>
                      </a:lnTo>
                      <a:lnTo>
                        <a:pt x="1011" y="575"/>
                      </a:lnTo>
                      <a:lnTo>
                        <a:pt x="1028" y="568"/>
                      </a:lnTo>
                      <a:lnTo>
                        <a:pt x="1024" y="560"/>
                      </a:lnTo>
                      <a:close/>
                      <a:moveTo>
                        <a:pt x="1058" y="546"/>
                      </a:moveTo>
                      <a:lnTo>
                        <a:pt x="1041" y="553"/>
                      </a:lnTo>
                      <a:lnTo>
                        <a:pt x="1044" y="561"/>
                      </a:lnTo>
                      <a:lnTo>
                        <a:pt x="1061" y="554"/>
                      </a:lnTo>
                      <a:lnTo>
                        <a:pt x="1058" y="546"/>
                      </a:lnTo>
                      <a:close/>
                      <a:moveTo>
                        <a:pt x="1092" y="533"/>
                      </a:moveTo>
                      <a:lnTo>
                        <a:pt x="1075" y="540"/>
                      </a:lnTo>
                      <a:lnTo>
                        <a:pt x="1078" y="548"/>
                      </a:lnTo>
                      <a:lnTo>
                        <a:pt x="1095" y="542"/>
                      </a:lnTo>
                      <a:lnTo>
                        <a:pt x="1092" y="533"/>
                      </a:lnTo>
                      <a:close/>
                      <a:moveTo>
                        <a:pt x="1125" y="519"/>
                      </a:moveTo>
                      <a:lnTo>
                        <a:pt x="1109" y="526"/>
                      </a:lnTo>
                      <a:lnTo>
                        <a:pt x="1111" y="535"/>
                      </a:lnTo>
                      <a:lnTo>
                        <a:pt x="1128" y="528"/>
                      </a:lnTo>
                      <a:lnTo>
                        <a:pt x="1125" y="519"/>
                      </a:lnTo>
                      <a:close/>
                      <a:moveTo>
                        <a:pt x="1158" y="507"/>
                      </a:moveTo>
                      <a:lnTo>
                        <a:pt x="1142" y="514"/>
                      </a:lnTo>
                      <a:lnTo>
                        <a:pt x="1145" y="522"/>
                      </a:lnTo>
                      <a:lnTo>
                        <a:pt x="1162" y="515"/>
                      </a:lnTo>
                      <a:lnTo>
                        <a:pt x="1158" y="507"/>
                      </a:lnTo>
                      <a:close/>
                      <a:moveTo>
                        <a:pt x="1192" y="493"/>
                      </a:moveTo>
                      <a:lnTo>
                        <a:pt x="1175" y="500"/>
                      </a:lnTo>
                      <a:lnTo>
                        <a:pt x="1179" y="508"/>
                      </a:lnTo>
                      <a:lnTo>
                        <a:pt x="1196" y="501"/>
                      </a:lnTo>
                      <a:lnTo>
                        <a:pt x="1192" y="493"/>
                      </a:lnTo>
                      <a:close/>
                      <a:moveTo>
                        <a:pt x="1226" y="480"/>
                      </a:moveTo>
                      <a:lnTo>
                        <a:pt x="1209" y="487"/>
                      </a:lnTo>
                      <a:lnTo>
                        <a:pt x="1213" y="495"/>
                      </a:lnTo>
                      <a:lnTo>
                        <a:pt x="1230" y="489"/>
                      </a:lnTo>
                      <a:lnTo>
                        <a:pt x="1226" y="480"/>
                      </a:lnTo>
                      <a:close/>
                      <a:moveTo>
                        <a:pt x="1259" y="466"/>
                      </a:moveTo>
                      <a:lnTo>
                        <a:pt x="1243" y="473"/>
                      </a:lnTo>
                      <a:lnTo>
                        <a:pt x="1246" y="482"/>
                      </a:lnTo>
                      <a:lnTo>
                        <a:pt x="1262" y="475"/>
                      </a:lnTo>
                      <a:lnTo>
                        <a:pt x="1259" y="466"/>
                      </a:lnTo>
                      <a:close/>
                      <a:moveTo>
                        <a:pt x="1293" y="454"/>
                      </a:moveTo>
                      <a:lnTo>
                        <a:pt x="1276" y="461"/>
                      </a:lnTo>
                      <a:lnTo>
                        <a:pt x="1279" y="469"/>
                      </a:lnTo>
                      <a:lnTo>
                        <a:pt x="1296" y="462"/>
                      </a:lnTo>
                      <a:lnTo>
                        <a:pt x="1293" y="454"/>
                      </a:lnTo>
                      <a:close/>
                      <a:moveTo>
                        <a:pt x="1327" y="440"/>
                      </a:moveTo>
                      <a:lnTo>
                        <a:pt x="1310" y="447"/>
                      </a:lnTo>
                      <a:lnTo>
                        <a:pt x="1313" y="455"/>
                      </a:lnTo>
                      <a:lnTo>
                        <a:pt x="1330" y="448"/>
                      </a:lnTo>
                      <a:lnTo>
                        <a:pt x="1327" y="440"/>
                      </a:lnTo>
                      <a:close/>
                      <a:moveTo>
                        <a:pt x="1359" y="435"/>
                      </a:moveTo>
                      <a:lnTo>
                        <a:pt x="1359" y="436"/>
                      </a:lnTo>
                      <a:lnTo>
                        <a:pt x="1361" y="431"/>
                      </a:lnTo>
                      <a:lnTo>
                        <a:pt x="1359" y="427"/>
                      </a:lnTo>
                      <a:lnTo>
                        <a:pt x="1343" y="434"/>
                      </a:lnTo>
                      <a:lnTo>
                        <a:pt x="1347" y="442"/>
                      </a:lnTo>
                      <a:lnTo>
                        <a:pt x="1373" y="431"/>
                      </a:lnTo>
                      <a:lnTo>
                        <a:pt x="1363" y="427"/>
                      </a:lnTo>
                      <a:lnTo>
                        <a:pt x="1359" y="435"/>
                      </a:lnTo>
                      <a:close/>
                      <a:moveTo>
                        <a:pt x="1327" y="419"/>
                      </a:moveTo>
                      <a:lnTo>
                        <a:pt x="1342" y="427"/>
                      </a:lnTo>
                      <a:lnTo>
                        <a:pt x="1347" y="419"/>
                      </a:lnTo>
                      <a:lnTo>
                        <a:pt x="1331" y="411"/>
                      </a:lnTo>
                      <a:lnTo>
                        <a:pt x="1327" y="419"/>
                      </a:lnTo>
                      <a:close/>
                      <a:moveTo>
                        <a:pt x="1294" y="403"/>
                      </a:moveTo>
                      <a:lnTo>
                        <a:pt x="1311" y="411"/>
                      </a:lnTo>
                      <a:lnTo>
                        <a:pt x="1314" y="403"/>
                      </a:lnTo>
                      <a:lnTo>
                        <a:pt x="1298" y="395"/>
                      </a:lnTo>
                      <a:lnTo>
                        <a:pt x="1294" y="403"/>
                      </a:lnTo>
                      <a:close/>
                      <a:moveTo>
                        <a:pt x="1261" y="387"/>
                      </a:moveTo>
                      <a:lnTo>
                        <a:pt x="1278" y="395"/>
                      </a:lnTo>
                      <a:lnTo>
                        <a:pt x="1281" y="387"/>
                      </a:lnTo>
                      <a:lnTo>
                        <a:pt x="1266" y="379"/>
                      </a:lnTo>
                      <a:lnTo>
                        <a:pt x="1261" y="387"/>
                      </a:lnTo>
                      <a:close/>
                      <a:moveTo>
                        <a:pt x="1230" y="372"/>
                      </a:moveTo>
                      <a:lnTo>
                        <a:pt x="1245" y="379"/>
                      </a:lnTo>
                      <a:lnTo>
                        <a:pt x="1250" y="372"/>
                      </a:lnTo>
                      <a:lnTo>
                        <a:pt x="1233" y="364"/>
                      </a:lnTo>
                      <a:lnTo>
                        <a:pt x="1230" y="372"/>
                      </a:lnTo>
                      <a:close/>
                      <a:moveTo>
                        <a:pt x="1197" y="356"/>
                      </a:moveTo>
                      <a:lnTo>
                        <a:pt x="1213" y="364"/>
                      </a:lnTo>
                      <a:lnTo>
                        <a:pt x="1217" y="356"/>
                      </a:lnTo>
                      <a:lnTo>
                        <a:pt x="1200" y="348"/>
                      </a:lnTo>
                      <a:lnTo>
                        <a:pt x="1197" y="356"/>
                      </a:lnTo>
                      <a:close/>
                      <a:moveTo>
                        <a:pt x="1164" y="340"/>
                      </a:moveTo>
                      <a:lnTo>
                        <a:pt x="1181" y="348"/>
                      </a:lnTo>
                      <a:lnTo>
                        <a:pt x="1184" y="340"/>
                      </a:lnTo>
                      <a:lnTo>
                        <a:pt x="1169" y="332"/>
                      </a:lnTo>
                      <a:lnTo>
                        <a:pt x="1164" y="340"/>
                      </a:lnTo>
                      <a:close/>
                      <a:moveTo>
                        <a:pt x="1131" y="324"/>
                      </a:moveTo>
                      <a:lnTo>
                        <a:pt x="1148" y="332"/>
                      </a:lnTo>
                      <a:lnTo>
                        <a:pt x="1152" y="324"/>
                      </a:lnTo>
                      <a:lnTo>
                        <a:pt x="1136" y="316"/>
                      </a:lnTo>
                      <a:lnTo>
                        <a:pt x="1131" y="324"/>
                      </a:lnTo>
                      <a:close/>
                      <a:moveTo>
                        <a:pt x="1100" y="308"/>
                      </a:moveTo>
                      <a:lnTo>
                        <a:pt x="1116" y="316"/>
                      </a:lnTo>
                      <a:lnTo>
                        <a:pt x="1119" y="308"/>
                      </a:lnTo>
                      <a:lnTo>
                        <a:pt x="1103" y="300"/>
                      </a:lnTo>
                      <a:lnTo>
                        <a:pt x="1100" y="308"/>
                      </a:lnTo>
                      <a:close/>
                      <a:moveTo>
                        <a:pt x="1067" y="293"/>
                      </a:moveTo>
                      <a:lnTo>
                        <a:pt x="1083" y="300"/>
                      </a:lnTo>
                      <a:lnTo>
                        <a:pt x="1087" y="293"/>
                      </a:lnTo>
                      <a:lnTo>
                        <a:pt x="1070" y="285"/>
                      </a:lnTo>
                      <a:lnTo>
                        <a:pt x="1067" y="293"/>
                      </a:lnTo>
                      <a:close/>
                      <a:moveTo>
                        <a:pt x="1034" y="277"/>
                      </a:moveTo>
                      <a:lnTo>
                        <a:pt x="1050" y="285"/>
                      </a:lnTo>
                      <a:lnTo>
                        <a:pt x="1055" y="277"/>
                      </a:lnTo>
                      <a:lnTo>
                        <a:pt x="1039" y="269"/>
                      </a:lnTo>
                      <a:lnTo>
                        <a:pt x="1034" y="277"/>
                      </a:lnTo>
                      <a:close/>
                      <a:moveTo>
                        <a:pt x="1002" y="261"/>
                      </a:moveTo>
                      <a:lnTo>
                        <a:pt x="1019" y="269"/>
                      </a:lnTo>
                      <a:lnTo>
                        <a:pt x="1022" y="261"/>
                      </a:lnTo>
                      <a:lnTo>
                        <a:pt x="1006" y="253"/>
                      </a:lnTo>
                      <a:lnTo>
                        <a:pt x="1002" y="261"/>
                      </a:lnTo>
                      <a:close/>
                      <a:moveTo>
                        <a:pt x="970" y="245"/>
                      </a:moveTo>
                      <a:lnTo>
                        <a:pt x="986" y="253"/>
                      </a:lnTo>
                      <a:lnTo>
                        <a:pt x="989" y="245"/>
                      </a:lnTo>
                      <a:lnTo>
                        <a:pt x="973" y="237"/>
                      </a:lnTo>
                      <a:lnTo>
                        <a:pt x="970" y="245"/>
                      </a:lnTo>
                      <a:close/>
                      <a:moveTo>
                        <a:pt x="937" y="229"/>
                      </a:moveTo>
                      <a:lnTo>
                        <a:pt x="953" y="237"/>
                      </a:lnTo>
                      <a:lnTo>
                        <a:pt x="958" y="229"/>
                      </a:lnTo>
                      <a:lnTo>
                        <a:pt x="941" y="221"/>
                      </a:lnTo>
                      <a:lnTo>
                        <a:pt x="937" y="229"/>
                      </a:lnTo>
                      <a:close/>
                      <a:moveTo>
                        <a:pt x="905" y="214"/>
                      </a:moveTo>
                      <a:lnTo>
                        <a:pt x="920" y="221"/>
                      </a:lnTo>
                      <a:lnTo>
                        <a:pt x="925" y="214"/>
                      </a:lnTo>
                      <a:lnTo>
                        <a:pt x="908" y="206"/>
                      </a:lnTo>
                      <a:lnTo>
                        <a:pt x="905" y="214"/>
                      </a:lnTo>
                      <a:close/>
                      <a:moveTo>
                        <a:pt x="872" y="198"/>
                      </a:moveTo>
                      <a:lnTo>
                        <a:pt x="889" y="206"/>
                      </a:lnTo>
                      <a:lnTo>
                        <a:pt x="892" y="198"/>
                      </a:lnTo>
                      <a:lnTo>
                        <a:pt x="876" y="190"/>
                      </a:lnTo>
                      <a:lnTo>
                        <a:pt x="872" y="198"/>
                      </a:lnTo>
                      <a:close/>
                      <a:moveTo>
                        <a:pt x="839" y="182"/>
                      </a:moveTo>
                      <a:lnTo>
                        <a:pt x="856" y="190"/>
                      </a:lnTo>
                      <a:lnTo>
                        <a:pt x="859" y="182"/>
                      </a:lnTo>
                      <a:lnTo>
                        <a:pt x="844" y="174"/>
                      </a:lnTo>
                      <a:lnTo>
                        <a:pt x="839" y="182"/>
                      </a:lnTo>
                      <a:close/>
                      <a:moveTo>
                        <a:pt x="808" y="166"/>
                      </a:moveTo>
                      <a:lnTo>
                        <a:pt x="823" y="174"/>
                      </a:lnTo>
                      <a:lnTo>
                        <a:pt x="828" y="166"/>
                      </a:lnTo>
                      <a:lnTo>
                        <a:pt x="811" y="158"/>
                      </a:lnTo>
                      <a:lnTo>
                        <a:pt x="808" y="166"/>
                      </a:lnTo>
                      <a:close/>
                      <a:moveTo>
                        <a:pt x="775" y="150"/>
                      </a:moveTo>
                      <a:lnTo>
                        <a:pt x="791" y="158"/>
                      </a:lnTo>
                      <a:lnTo>
                        <a:pt x="795" y="150"/>
                      </a:lnTo>
                      <a:lnTo>
                        <a:pt x="778" y="142"/>
                      </a:lnTo>
                      <a:lnTo>
                        <a:pt x="775" y="150"/>
                      </a:lnTo>
                      <a:close/>
                      <a:moveTo>
                        <a:pt x="742" y="135"/>
                      </a:moveTo>
                      <a:lnTo>
                        <a:pt x="758" y="142"/>
                      </a:lnTo>
                      <a:lnTo>
                        <a:pt x="762" y="135"/>
                      </a:lnTo>
                      <a:lnTo>
                        <a:pt x="747" y="127"/>
                      </a:lnTo>
                      <a:lnTo>
                        <a:pt x="742" y="135"/>
                      </a:lnTo>
                      <a:close/>
                      <a:moveTo>
                        <a:pt x="709" y="119"/>
                      </a:moveTo>
                      <a:lnTo>
                        <a:pt x="726" y="127"/>
                      </a:lnTo>
                      <a:lnTo>
                        <a:pt x="730" y="119"/>
                      </a:lnTo>
                      <a:lnTo>
                        <a:pt x="714" y="111"/>
                      </a:lnTo>
                      <a:lnTo>
                        <a:pt x="709" y="119"/>
                      </a:lnTo>
                      <a:close/>
                      <a:moveTo>
                        <a:pt x="678" y="103"/>
                      </a:moveTo>
                      <a:lnTo>
                        <a:pt x="694" y="111"/>
                      </a:lnTo>
                      <a:lnTo>
                        <a:pt x="697" y="103"/>
                      </a:lnTo>
                      <a:lnTo>
                        <a:pt x="681" y="95"/>
                      </a:lnTo>
                      <a:lnTo>
                        <a:pt x="678" y="103"/>
                      </a:lnTo>
                      <a:close/>
                      <a:moveTo>
                        <a:pt x="645" y="87"/>
                      </a:moveTo>
                      <a:lnTo>
                        <a:pt x="661" y="95"/>
                      </a:lnTo>
                      <a:lnTo>
                        <a:pt x="665" y="87"/>
                      </a:lnTo>
                      <a:lnTo>
                        <a:pt x="649" y="79"/>
                      </a:lnTo>
                      <a:lnTo>
                        <a:pt x="645" y="87"/>
                      </a:lnTo>
                      <a:close/>
                      <a:moveTo>
                        <a:pt x="612" y="71"/>
                      </a:moveTo>
                      <a:lnTo>
                        <a:pt x="628" y="79"/>
                      </a:lnTo>
                      <a:lnTo>
                        <a:pt x="633" y="71"/>
                      </a:lnTo>
                      <a:lnTo>
                        <a:pt x="616" y="63"/>
                      </a:lnTo>
                      <a:lnTo>
                        <a:pt x="612" y="71"/>
                      </a:lnTo>
                      <a:close/>
                      <a:moveTo>
                        <a:pt x="580" y="56"/>
                      </a:moveTo>
                      <a:lnTo>
                        <a:pt x="597" y="63"/>
                      </a:lnTo>
                      <a:lnTo>
                        <a:pt x="600" y="56"/>
                      </a:lnTo>
                      <a:lnTo>
                        <a:pt x="584" y="48"/>
                      </a:lnTo>
                      <a:lnTo>
                        <a:pt x="580" y="56"/>
                      </a:lnTo>
                      <a:close/>
                      <a:moveTo>
                        <a:pt x="547" y="40"/>
                      </a:moveTo>
                      <a:lnTo>
                        <a:pt x="564" y="48"/>
                      </a:lnTo>
                      <a:lnTo>
                        <a:pt x="567" y="40"/>
                      </a:lnTo>
                      <a:lnTo>
                        <a:pt x="551" y="32"/>
                      </a:lnTo>
                      <a:lnTo>
                        <a:pt x="547" y="40"/>
                      </a:lnTo>
                      <a:close/>
                      <a:moveTo>
                        <a:pt x="515" y="24"/>
                      </a:moveTo>
                      <a:lnTo>
                        <a:pt x="531" y="32"/>
                      </a:lnTo>
                      <a:lnTo>
                        <a:pt x="536" y="24"/>
                      </a:lnTo>
                      <a:lnTo>
                        <a:pt x="519" y="16"/>
                      </a:lnTo>
                      <a:lnTo>
                        <a:pt x="515" y="24"/>
                      </a:lnTo>
                      <a:close/>
                      <a:moveTo>
                        <a:pt x="483" y="8"/>
                      </a:moveTo>
                      <a:lnTo>
                        <a:pt x="498" y="16"/>
                      </a:lnTo>
                      <a:lnTo>
                        <a:pt x="503" y="8"/>
                      </a:lnTo>
                      <a:lnTo>
                        <a:pt x="486" y="0"/>
                      </a:lnTo>
                      <a:lnTo>
                        <a:pt x="483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n Jyuu Gothic Monospace Regul" panose="020B0309020203020207" pitchFamily="49" charset="-128"/>
                    <a:ea typeface="Gen Jyuu Gothic Monospace Regul" panose="020B0309020203020207" pitchFamily="49" charset="-128"/>
                    <a:cs typeface="Gen Jyuu Gothic Monospace Regul" panose="020B0309020203020207" pitchFamily="49" charset="-128"/>
                    <a:sym typeface="Gen Jyuu Gothic Monospace Regul" panose="020B0309020203020207" pitchFamily="49" charset="-128"/>
                  </a:endParaRPr>
                </a:p>
              </p:txBody>
            </p:sp>
            <p:sp>
              <p:nvSpPr>
                <p:cNvPr id="116" name="Freeform 7"/>
                <p:cNvSpPr>
                  <a:spLocks noEditPoints="1"/>
                </p:cNvSpPr>
                <p:nvPr/>
              </p:nvSpPr>
              <p:spPr bwMode="auto">
                <a:xfrm>
                  <a:off x="3482976" y="1589088"/>
                  <a:ext cx="1731963" cy="1333500"/>
                </a:xfrm>
                <a:custGeom>
                  <a:avLst/>
                  <a:gdLst>
                    <a:gd name="T0" fmla="*/ 43 w 1091"/>
                    <a:gd name="T1" fmla="*/ 20 h 840"/>
                    <a:gd name="T2" fmla="*/ 41 w 1091"/>
                    <a:gd name="T3" fmla="*/ 56 h 840"/>
                    <a:gd name="T4" fmla="*/ 39 w 1091"/>
                    <a:gd name="T5" fmla="*/ 92 h 840"/>
                    <a:gd name="T6" fmla="*/ 38 w 1091"/>
                    <a:gd name="T7" fmla="*/ 128 h 840"/>
                    <a:gd name="T8" fmla="*/ 36 w 1091"/>
                    <a:gd name="T9" fmla="*/ 164 h 840"/>
                    <a:gd name="T10" fmla="*/ 35 w 1091"/>
                    <a:gd name="T11" fmla="*/ 200 h 840"/>
                    <a:gd name="T12" fmla="*/ 34 w 1091"/>
                    <a:gd name="T13" fmla="*/ 236 h 840"/>
                    <a:gd name="T14" fmla="*/ 32 w 1091"/>
                    <a:gd name="T15" fmla="*/ 271 h 840"/>
                    <a:gd name="T16" fmla="*/ 30 w 1091"/>
                    <a:gd name="T17" fmla="*/ 307 h 840"/>
                    <a:gd name="T18" fmla="*/ 29 w 1091"/>
                    <a:gd name="T19" fmla="*/ 344 h 840"/>
                    <a:gd name="T20" fmla="*/ 27 w 1091"/>
                    <a:gd name="T21" fmla="*/ 380 h 840"/>
                    <a:gd name="T22" fmla="*/ 26 w 1091"/>
                    <a:gd name="T23" fmla="*/ 416 h 840"/>
                    <a:gd name="T24" fmla="*/ 25 w 1091"/>
                    <a:gd name="T25" fmla="*/ 452 h 840"/>
                    <a:gd name="T26" fmla="*/ 23 w 1091"/>
                    <a:gd name="T27" fmla="*/ 488 h 840"/>
                    <a:gd name="T28" fmla="*/ 21 w 1091"/>
                    <a:gd name="T29" fmla="*/ 524 h 840"/>
                    <a:gd name="T30" fmla="*/ 20 w 1091"/>
                    <a:gd name="T31" fmla="*/ 560 h 840"/>
                    <a:gd name="T32" fmla="*/ 19 w 1091"/>
                    <a:gd name="T33" fmla="*/ 596 h 840"/>
                    <a:gd name="T34" fmla="*/ 17 w 1091"/>
                    <a:gd name="T35" fmla="*/ 632 h 840"/>
                    <a:gd name="T36" fmla="*/ 16 w 1091"/>
                    <a:gd name="T37" fmla="*/ 669 h 840"/>
                    <a:gd name="T38" fmla="*/ 15 w 1091"/>
                    <a:gd name="T39" fmla="*/ 705 h 840"/>
                    <a:gd name="T40" fmla="*/ 12 w 1091"/>
                    <a:gd name="T41" fmla="*/ 741 h 840"/>
                    <a:gd name="T42" fmla="*/ 11 w 1091"/>
                    <a:gd name="T43" fmla="*/ 777 h 840"/>
                    <a:gd name="T44" fmla="*/ 10 w 1091"/>
                    <a:gd name="T45" fmla="*/ 813 h 840"/>
                    <a:gd name="T46" fmla="*/ 9 w 1091"/>
                    <a:gd name="T47" fmla="*/ 831 h 840"/>
                    <a:gd name="T48" fmla="*/ 17 w 1091"/>
                    <a:gd name="T49" fmla="*/ 823 h 840"/>
                    <a:gd name="T50" fmla="*/ 51 w 1091"/>
                    <a:gd name="T51" fmla="*/ 810 h 840"/>
                    <a:gd name="T52" fmla="*/ 85 w 1091"/>
                    <a:gd name="T53" fmla="*/ 796 h 840"/>
                    <a:gd name="T54" fmla="*/ 117 w 1091"/>
                    <a:gd name="T55" fmla="*/ 783 h 840"/>
                    <a:gd name="T56" fmla="*/ 151 w 1091"/>
                    <a:gd name="T57" fmla="*/ 769 h 840"/>
                    <a:gd name="T58" fmla="*/ 184 w 1091"/>
                    <a:gd name="T59" fmla="*/ 756 h 840"/>
                    <a:gd name="T60" fmla="*/ 218 w 1091"/>
                    <a:gd name="T61" fmla="*/ 742 h 840"/>
                    <a:gd name="T62" fmla="*/ 252 w 1091"/>
                    <a:gd name="T63" fmla="*/ 727 h 840"/>
                    <a:gd name="T64" fmla="*/ 284 w 1091"/>
                    <a:gd name="T65" fmla="*/ 714 h 840"/>
                    <a:gd name="T66" fmla="*/ 318 w 1091"/>
                    <a:gd name="T67" fmla="*/ 700 h 840"/>
                    <a:gd name="T68" fmla="*/ 352 w 1091"/>
                    <a:gd name="T69" fmla="*/ 687 h 840"/>
                    <a:gd name="T70" fmla="*/ 385 w 1091"/>
                    <a:gd name="T71" fmla="*/ 673 h 840"/>
                    <a:gd name="T72" fmla="*/ 419 w 1091"/>
                    <a:gd name="T73" fmla="*/ 660 h 840"/>
                    <a:gd name="T74" fmla="*/ 451 w 1091"/>
                    <a:gd name="T75" fmla="*/ 646 h 840"/>
                    <a:gd name="T76" fmla="*/ 485 w 1091"/>
                    <a:gd name="T77" fmla="*/ 632 h 840"/>
                    <a:gd name="T78" fmla="*/ 519 w 1091"/>
                    <a:gd name="T79" fmla="*/ 619 h 840"/>
                    <a:gd name="T80" fmla="*/ 552 w 1091"/>
                    <a:gd name="T81" fmla="*/ 605 h 840"/>
                    <a:gd name="T82" fmla="*/ 586 w 1091"/>
                    <a:gd name="T83" fmla="*/ 592 h 840"/>
                    <a:gd name="T84" fmla="*/ 619 w 1091"/>
                    <a:gd name="T85" fmla="*/ 578 h 840"/>
                    <a:gd name="T86" fmla="*/ 652 w 1091"/>
                    <a:gd name="T87" fmla="*/ 564 h 840"/>
                    <a:gd name="T88" fmla="*/ 686 w 1091"/>
                    <a:gd name="T89" fmla="*/ 550 h 840"/>
                    <a:gd name="T90" fmla="*/ 720 w 1091"/>
                    <a:gd name="T91" fmla="*/ 537 h 840"/>
                    <a:gd name="T92" fmla="*/ 752 w 1091"/>
                    <a:gd name="T93" fmla="*/ 523 h 840"/>
                    <a:gd name="T94" fmla="*/ 786 w 1091"/>
                    <a:gd name="T95" fmla="*/ 509 h 840"/>
                    <a:gd name="T96" fmla="*/ 819 w 1091"/>
                    <a:gd name="T97" fmla="*/ 496 h 840"/>
                    <a:gd name="T98" fmla="*/ 853 w 1091"/>
                    <a:gd name="T99" fmla="*/ 482 h 840"/>
                    <a:gd name="T100" fmla="*/ 887 w 1091"/>
                    <a:gd name="T101" fmla="*/ 469 h 840"/>
                    <a:gd name="T102" fmla="*/ 919 w 1091"/>
                    <a:gd name="T103" fmla="*/ 455 h 840"/>
                    <a:gd name="T104" fmla="*/ 953 w 1091"/>
                    <a:gd name="T105" fmla="*/ 442 h 840"/>
                    <a:gd name="T106" fmla="*/ 987 w 1091"/>
                    <a:gd name="T107" fmla="*/ 428 h 840"/>
                    <a:gd name="T108" fmla="*/ 1020 w 1091"/>
                    <a:gd name="T109" fmla="*/ 415 h 840"/>
                    <a:gd name="T110" fmla="*/ 1054 w 1091"/>
                    <a:gd name="T111" fmla="*/ 401 h 840"/>
                    <a:gd name="T112" fmla="*/ 1086 w 1091"/>
                    <a:gd name="T113" fmla="*/ 38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91" h="840">
                      <a:moveTo>
                        <a:pt x="43" y="20"/>
                      </a:moveTo>
                      <a:lnTo>
                        <a:pt x="43" y="2"/>
                      </a:lnTo>
                      <a:lnTo>
                        <a:pt x="34" y="0"/>
                      </a:lnTo>
                      <a:lnTo>
                        <a:pt x="34" y="19"/>
                      </a:lnTo>
                      <a:lnTo>
                        <a:pt x="43" y="20"/>
                      </a:lnTo>
                      <a:close/>
                      <a:moveTo>
                        <a:pt x="41" y="56"/>
                      </a:moveTo>
                      <a:lnTo>
                        <a:pt x="42" y="38"/>
                      </a:lnTo>
                      <a:lnTo>
                        <a:pt x="33" y="37"/>
                      </a:lnTo>
                      <a:lnTo>
                        <a:pt x="32" y="55"/>
                      </a:lnTo>
                      <a:lnTo>
                        <a:pt x="41" y="56"/>
                      </a:lnTo>
                      <a:close/>
                      <a:moveTo>
                        <a:pt x="39" y="92"/>
                      </a:moveTo>
                      <a:lnTo>
                        <a:pt x="41" y="74"/>
                      </a:lnTo>
                      <a:lnTo>
                        <a:pt x="32" y="73"/>
                      </a:lnTo>
                      <a:lnTo>
                        <a:pt x="30" y="91"/>
                      </a:lnTo>
                      <a:lnTo>
                        <a:pt x="39" y="92"/>
                      </a:lnTo>
                      <a:close/>
                      <a:moveTo>
                        <a:pt x="38" y="128"/>
                      </a:moveTo>
                      <a:lnTo>
                        <a:pt x="38" y="110"/>
                      </a:lnTo>
                      <a:lnTo>
                        <a:pt x="29" y="109"/>
                      </a:lnTo>
                      <a:lnTo>
                        <a:pt x="29" y="127"/>
                      </a:lnTo>
                      <a:lnTo>
                        <a:pt x="38" y="128"/>
                      </a:lnTo>
                      <a:close/>
                      <a:moveTo>
                        <a:pt x="36" y="164"/>
                      </a:moveTo>
                      <a:lnTo>
                        <a:pt x="37" y="146"/>
                      </a:lnTo>
                      <a:lnTo>
                        <a:pt x="28" y="145"/>
                      </a:lnTo>
                      <a:lnTo>
                        <a:pt x="27" y="163"/>
                      </a:lnTo>
                      <a:lnTo>
                        <a:pt x="36" y="164"/>
                      </a:lnTo>
                      <a:close/>
                      <a:moveTo>
                        <a:pt x="35" y="200"/>
                      </a:moveTo>
                      <a:lnTo>
                        <a:pt x="36" y="182"/>
                      </a:lnTo>
                      <a:lnTo>
                        <a:pt x="27" y="181"/>
                      </a:lnTo>
                      <a:lnTo>
                        <a:pt x="26" y="199"/>
                      </a:lnTo>
                      <a:lnTo>
                        <a:pt x="35" y="200"/>
                      </a:lnTo>
                      <a:close/>
                      <a:moveTo>
                        <a:pt x="34" y="236"/>
                      </a:moveTo>
                      <a:lnTo>
                        <a:pt x="34" y="218"/>
                      </a:lnTo>
                      <a:lnTo>
                        <a:pt x="25" y="217"/>
                      </a:lnTo>
                      <a:lnTo>
                        <a:pt x="25" y="235"/>
                      </a:lnTo>
                      <a:lnTo>
                        <a:pt x="34" y="236"/>
                      </a:lnTo>
                      <a:close/>
                      <a:moveTo>
                        <a:pt x="32" y="271"/>
                      </a:moveTo>
                      <a:lnTo>
                        <a:pt x="33" y="254"/>
                      </a:lnTo>
                      <a:lnTo>
                        <a:pt x="24" y="253"/>
                      </a:lnTo>
                      <a:lnTo>
                        <a:pt x="23" y="271"/>
                      </a:lnTo>
                      <a:lnTo>
                        <a:pt x="32" y="271"/>
                      </a:lnTo>
                      <a:close/>
                      <a:moveTo>
                        <a:pt x="30" y="307"/>
                      </a:moveTo>
                      <a:lnTo>
                        <a:pt x="32" y="289"/>
                      </a:lnTo>
                      <a:lnTo>
                        <a:pt x="23" y="289"/>
                      </a:lnTo>
                      <a:lnTo>
                        <a:pt x="21" y="307"/>
                      </a:lnTo>
                      <a:lnTo>
                        <a:pt x="30" y="307"/>
                      </a:lnTo>
                      <a:close/>
                      <a:moveTo>
                        <a:pt x="29" y="344"/>
                      </a:moveTo>
                      <a:lnTo>
                        <a:pt x="29" y="326"/>
                      </a:lnTo>
                      <a:lnTo>
                        <a:pt x="20" y="326"/>
                      </a:lnTo>
                      <a:lnTo>
                        <a:pt x="20" y="344"/>
                      </a:lnTo>
                      <a:lnTo>
                        <a:pt x="29" y="344"/>
                      </a:lnTo>
                      <a:close/>
                      <a:moveTo>
                        <a:pt x="27" y="380"/>
                      </a:moveTo>
                      <a:lnTo>
                        <a:pt x="28" y="362"/>
                      </a:lnTo>
                      <a:lnTo>
                        <a:pt x="19" y="362"/>
                      </a:lnTo>
                      <a:lnTo>
                        <a:pt x="18" y="380"/>
                      </a:lnTo>
                      <a:lnTo>
                        <a:pt x="27" y="380"/>
                      </a:lnTo>
                      <a:close/>
                      <a:moveTo>
                        <a:pt x="26" y="416"/>
                      </a:moveTo>
                      <a:lnTo>
                        <a:pt x="27" y="398"/>
                      </a:lnTo>
                      <a:lnTo>
                        <a:pt x="18" y="398"/>
                      </a:lnTo>
                      <a:lnTo>
                        <a:pt x="17" y="416"/>
                      </a:lnTo>
                      <a:lnTo>
                        <a:pt x="26" y="416"/>
                      </a:lnTo>
                      <a:close/>
                      <a:moveTo>
                        <a:pt x="25" y="452"/>
                      </a:moveTo>
                      <a:lnTo>
                        <a:pt x="25" y="434"/>
                      </a:lnTo>
                      <a:lnTo>
                        <a:pt x="16" y="434"/>
                      </a:lnTo>
                      <a:lnTo>
                        <a:pt x="16" y="452"/>
                      </a:lnTo>
                      <a:lnTo>
                        <a:pt x="25" y="452"/>
                      </a:lnTo>
                      <a:close/>
                      <a:moveTo>
                        <a:pt x="23" y="488"/>
                      </a:moveTo>
                      <a:lnTo>
                        <a:pt x="24" y="470"/>
                      </a:lnTo>
                      <a:lnTo>
                        <a:pt x="15" y="470"/>
                      </a:lnTo>
                      <a:lnTo>
                        <a:pt x="14" y="488"/>
                      </a:lnTo>
                      <a:lnTo>
                        <a:pt x="23" y="488"/>
                      </a:lnTo>
                      <a:close/>
                      <a:moveTo>
                        <a:pt x="21" y="524"/>
                      </a:moveTo>
                      <a:lnTo>
                        <a:pt x="23" y="506"/>
                      </a:lnTo>
                      <a:lnTo>
                        <a:pt x="14" y="506"/>
                      </a:lnTo>
                      <a:lnTo>
                        <a:pt x="12" y="524"/>
                      </a:lnTo>
                      <a:lnTo>
                        <a:pt x="21" y="524"/>
                      </a:lnTo>
                      <a:close/>
                      <a:moveTo>
                        <a:pt x="20" y="560"/>
                      </a:moveTo>
                      <a:lnTo>
                        <a:pt x="20" y="542"/>
                      </a:lnTo>
                      <a:lnTo>
                        <a:pt x="11" y="542"/>
                      </a:lnTo>
                      <a:lnTo>
                        <a:pt x="11" y="560"/>
                      </a:lnTo>
                      <a:lnTo>
                        <a:pt x="20" y="560"/>
                      </a:lnTo>
                      <a:close/>
                      <a:moveTo>
                        <a:pt x="19" y="596"/>
                      </a:moveTo>
                      <a:lnTo>
                        <a:pt x="19" y="578"/>
                      </a:lnTo>
                      <a:lnTo>
                        <a:pt x="10" y="578"/>
                      </a:lnTo>
                      <a:lnTo>
                        <a:pt x="10" y="596"/>
                      </a:lnTo>
                      <a:lnTo>
                        <a:pt x="19" y="596"/>
                      </a:lnTo>
                      <a:close/>
                      <a:moveTo>
                        <a:pt x="17" y="632"/>
                      </a:moveTo>
                      <a:lnTo>
                        <a:pt x="18" y="614"/>
                      </a:lnTo>
                      <a:lnTo>
                        <a:pt x="9" y="614"/>
                      </a:lnTo>
                      <a:lnTo>
                        <a:pt x="8" y="632"/>
                      </a:lnTo>
                      <a:lnTo>
                        <a:pt x="17" y="632"/>
                      </a:lnTo>
                      <a:close/>
                      <a:moveTo>
                        <a:pt x="16" y="669"/>
                      </a:moveTo>
                      <a:lnTo>
                        <a:pt x="17" y="651"/>
                      </a:lnTo>
                      <a:lnTo>
                        <a:pt x="8" y="651"/>
                      </a:lnTo>
                      <a:lnTo>
                        <a:pt x="7" y="669"/>
                      </a:lnTo>
                      <a:lnTo>
                        <a:pt x="16" y="669"/>
                      </a:lnTo>
                      <a:close/>
                      <a:moveTo>
                        <a:pt x="15" y="705"/>
                      </a:moveTo>
                      <a:lnTo>
                        <a:pt x="15" y="687"/>
                      </a:lnTo>
                      <a:lnTo>
                        <a:pt x="6" y="687"/>
                      </a:lnTo>
                      <a:lnTo>
                        <a:pt x="6" y="705"/>
                      </a:lnTo>
                      <a:lnTo>
                        <a:pt x="15" y="705"/>
                      </a:lnTo>
                      <a:close/>
                      <a:moveTo>
                        <a:pt x="12" y="741"/>
                      </a:moveTo>
                      <a:lnTo>
                        <a:pt x="14" y="723"/>
                      </a:lnTo>
                      <a:lnTo>
                        <a:pt x="4" y="723"/>
                      </a:lnTo>
                      <a:lnTo>
                        <a:pt x="3" y="741"/>
                      </a:lnTo>
                      <a:lnTo>
                        <a:pt x="12" y="741"/>
                      </a:lnTo>
                      <a:close/>
                      <a:moveTo>
                        <a:pt x="11" y="777"/>
                      </a:moveTo>
                      <a:lnTo>
                        <a:pt x="12" y="759"/>
                      </a:lnTo>
                      <a:lnTo>
                        <a:pt x="3" y="759"/>
                      </a:lnTo>
                      <a:lnTo>
                        <a:pt x="2" y="777"/>
                      </a:lnTo>
                      <a:lnTo>
                        <a:pt x="11" y="777"/>
                      </a:lnTo>
                      <a:close/>
                      <a:moveTo>
                        <a:pt x="10" y="813"/>
                      </a:moveTo>
                      <a:lnTo>
                        <a:pt x="10" y="795"/>
                      </a:lnTo>
                      <a:lnTo>
                        <a:pt x="1" y="795"/>
                      </a:lnTo>
                      <a:lnTo>
                        <a:pt x="1" y="813"/>
                      </a:lnTo>
                      <a:lnTo>
                        <a:pt x="10" y="813"/>
                      </a:lnTo>
                      <a:close/>
                      <a:moveTo>
                        <a:pt x="17" y="823"/>
                      </a:moveTo>
                      <a:lnTo>
                        <a:pt x="2" y="829"/>
                      </a:lnTo>
                      <a:lnTo>
                        <a:pt x="4" y="833"/>
                      </a:lnTo>
                      <a:lnTo>
                        <a:pt x="9" y="833"/>
                      </a:lnTo>
                      <a:lnTo>
                        <a:pt x="9" y="831"/>
                      </a:lnTo>
                      <a:lnTo>
                        <a:pt x="0" y="831"/>
                      </a:lnTo>
                      <a:lnTo>
                        <a:pt x="0" y="833"/>
                      </a:lnTo>
                      <a:lnTo>
                        <a:pt x="0" y="840"/>
                      </a:lnTo>
                      <a:lnTo>
                        <a:pt x="20" y="831"/>
                      </a:lnTo>
                      <a:lnTo>
                        <a:pt x="17" y="823"/>
                      </a:lnTo>
                      <a:close/>
                      <a:moveTo>
                        <a:pt x="51" y="810"/>
                      </a:moveTo>
                      <a:lnTo>
                        <a:pt x="34" y="816"/>
                      </a:lnTo>
                      <a:lnTo>
                        <a:pt x="37" y="824"/>
                      </a:lnTo>
                      <a:lnTo>
                        <a:pt x="54" y="818"/>
                      </a:lnTo>
                      <a:lnTo>
                        <a:pt x="51" y="810"/>
                      </a:lnTo>
                      <a:close/>
                      <a:moveTo>
                        <a:pt x="85" y="796"/>
                      </a:moveTo>
                      <a:lnTo>
                        <a:pt x="68" y="803"/>
                      </a:lnTo>
                      <a:lnTo>
                        <a:pt x="71" y="811"/>
                      </a:lnTo>
                      <a:lnTo>
                        <a:pt x="88" y="804"/>
                      </a:lnTo>
                      <a:lnTo>
                        <a:pt x="85" y="796"/>
                      </a:lnTo>
                      <a:close/>
                      <a:moveTo>
                        <a:pt x="117" y="783"/>
                      </a:moveTo>
                      <a:lnTo>
                        <a:pt x="100" y="789"/>
                      </a:lnTo>
                      <a:lnTo>
                        <a:pt x="104" y="797"/>
                      </a:lnTo>
                      <a:lnTo>
                        <a:pt x="121" y="790"/>
                      </a:lnTo>
                      <a:lnTo>
                        <a:pt x="117" y="783"/>
                      </a:lnTo>
                      <a:close/>
                      <a:moveTo>
                        <a:pt x="151" y="769"/>
                      </a:moveTo>
                      <a:lnTo>
                        <a:pt x="134" y="776"/>
                      </a:lnTo>
                      <a:lnTo>
                        <a:pt x="138" y="784"/>
                      </a:lnTo>
                      <a:lnTo>
                        <a:pt x="155" y="777"/>
                      </a:lnTo>
                      <a:lnTo>
                        <a:pt x="151" y="769"/>
                      </a:lnTo>
                      <a:close/>
                      <a:moveTo>
                        <a:pt x="184" y="756"/>
                      </a:moveTo>
                      <a:lnTo>
                        <a:pt x="168" y="762"/>
                      </a:lnTo>
                      <a:lnTo>
                        <a:pt x="171" y="770"/>
                      </a:lnTo>
                      <a:lnTo>
                        <a:pt x="187" y="763"/>
                      </a:lnTo>
                      <a:lnTo>
                        <a:pt x="184" y="756"/>
                      </a:lnTo>
                      <a:close/>
                      <a:moveTo>
                        <a:pt x="218" y="742"/>
                      </a:moveTo>
                      <a:lnTo>
                        <a:pt x="201" y="749"/>
                      </a:lnTo>
                      <a:lnTo>
                        <a:pt x="204" y="757"/>
                      </a:lnTo>
                      <a:lnTo>
                        <a:pt x="221" y="750"/>
                      </a:lnTo>
                      <a:lnTo>
                        <a:pt x="218" y="742"/>
                      </a:lnTo>
                      <a:close/>
                      <a:moveTo>
                        <a:pt x="252" y="727"/>
                      </a:moveTo>
                      <a:lnTo>
                        <a:pt x="235" y="735"/>
                      </a:lnTo>
                      <a:lnTo>
                        <a:pt x="238" y="743"/>
                      </a:lnTo>
                      <a:lnTo>
                        <a:pt x="255" y="736"/>
                      </a:lnTo>
                      <a:lnTo>
                        <a:pt x="252" y="727"/>
                      </a:lnTo>
                      <a:close/>
                      <a:moveTo>
                        <a:pt x="284" y="714"/>
                      </a:moveTo>
                      <a:lnTo>
                        <a:pt x="268" y="721"/>
                      </a:lnTo>
                      <a:lnTo>
                        <a:pt x="272" y="730"/>
                      </a:lnTo>
                      <a:lnTo>
                        <a:pt x="288" y="723"/>
                      </a:lnTo>
                      <a:lnTo>
                        <a:pt x="284" y="714"/>
                      </a:lnTo>
                      <a:close/>
                      <a:moveTo>
                        <a:pt x="318" y="700"/>
                      </a:moveTo>
                      <a:lnTo>
                        <a:pt x="301" y="707"/>
                      </a:lnTo>
                      <a:lnTo>
                        <a:pt x="305" y="716"/>
                      </a:lnTo>
                      <a:lnTo>
                        <a:pt x="322" y="709"/>
                      </a:lnTo>
                      <a:lnTo>
                        <a:pt x="318" y="700"/>
                      </a:lnTo>
                      <a:close/>
                      <a:moveTo>
                        <a:pt x="352" y="687"/>
                      </a:moveTo>
                      <a:lnTo>
                        <a:pt x="335" y="693"/>
                      </a:lnTo>
                      <a:lnTo>
                        <a:pt x="338" y="702"/>
                      </a:lnTo>
                      <a:lnTo>
                        <a:pt x="355" y="696"/>
                      </a:lnTo>
                      <a:lnTo>
                        <a:pt x="352" y="687"/>
                      </a:lnTo>
                      <a:close/>
                      <a:moveTo>
                        <a:pt x="385" y="673"/>
                      </a:moveTo>
                      <a:lnTo>
                        <a:pt x="368" y="680"/>
                      </a:lnTo>
                      <a:lnTo>
                        <a:pt x="371" y="689"/>
                      </a:lnTo>
                      <a:lnTo>
                        <a:pt x="388" y="682"/>
                      </a:lnTo>
                      <a:lnTo>
                        <a:pt x="385" y="673"/>
                      </a:lnTo>
                      <a:close/>
                      <a:moveTo>
                        <a:pt x="419" y="660"/>
                      </a:moveTo>
                      <a:lnTo>
                        <a:pt x="402" y="666"/>
                      </a:lnTo>
                      <a:lnTo>
                        <a:pt x="405" y="675"/>
                      </a:lnTo>
                      <a:lnTo>
                        <a:pt x="422" y="667"/>
                      </a:lnTo>
                      <a:lnTo>
                        <a:pt x="419" y="660"/>
                      </a:lnTo>
                      <a:close/>
                      <a:moveTo>
                        <a:pt x="451" y="646"/>
                      </a:moveTo>
                      <a:lnTo>
                        <a:pt x="435" y="653"/>
                      </a:lnTo>
                      <a:lnTo>
                        <a:pt x="439" y="661"/>
                      </a:lnTo>
                      <a:lnTo>
                        <a:pt x="455" y="654"/>
                      </a:lnTo>
                      <a:lnTo>
                        <a:pt x="451" y="646"/>
                      </a:lnTo>
                      <a:close/>
                      <a:moveTo>
                        <a:pt x="485" y="632"/>
                      </a:moveTo>
                      <a:lnTo>
                        <a:pt x="468" y="639"/>
                      </a:lnTo>
                      <a:lnTo>
                        <a:pt x="472" y="647"/>
                      </a:lnTo>
                      <a:lnTo>
                        <a:pt x="488" y="640"/>
                      </a:lnTo>
                      <a:lnTo>
                        <a:pt x="485" y="632"/>
                      </a:lnTo>
                      <a:close/>
                      <a:moveTo>
                        <a:pt x="519" y="619"/>
                      </a:moveTo>
                      <a:lnTo>
                        <a:pt x="502" y="626"/>
                      </a:lnTo>
                      <a:lnTo>
                        <a:pt x="505" y="634"/>
                      </a:lnTo>
                      <a:lnTo>
                        <a:pt x="522" y="627"/>
                      </a:lnTo>
                      <a:lnTo>
                        <a:pt x="519" y="619"/>
                      </a:lnTo>
                      <a:close/>
                      <a:moveTo>
                        <a:pt x="552" y="605"/>
                      </a:moveTo>
                      <a:lnTo>
                        <a:pt x="536" y="612"/>
                      </a:lnTo>
                      <a:lnTo>
                        <a:pt x="539" y="620"/>
                      </a:lnTo>
                      <a:lnTo>
                        <a:pt x="555" y="613"/>
                      </a:lnTo>
                      <a:lnTo>
                        <a:pt x="552" y="605"/>
                      </a:lnTo>
                      <a:close/>
                      <a:moveTo>
                        <a:pt x="586" y="592"/>
                      </a:moveTo>
                      <a:lnTo>
                        <a:pt x="569" y="599"/>
                      </a:lnTo>
                      <a:lnTo>
                        <a:pt x="572" y="607"/>
                      </a:lnTo>
                      <a:lnTo>
                        <a:pt x="589" y="600"/>
                      </a:lnTo>
                      <a:lnTo>
                        <a:pt x="586" y="592"/>
                      </a:lnTo>
                      <a:close/>
                      <a:moveTo>
                        <a:pt x="619" y="578"/>
                      </a:moveTo>
                      <a:lnTo>
                        <a:pt x="602" y="585"/>
                      </a:lnTo>
                      <a:lnTo>
                        <a:pt x="606" y="593"/>
                      </a:lnTo>
                      <a:lnTo>
                        <a:pt x="623" y="586"/>
                      </a:lnTo>
                      <a:lnTo>
                        <a:pt x="619" y="578"/>
                      </a:lnTo>
                      <a:close/>
                      <a:moveTo>
                        <a:pt x="652" y="564"/>
                      </a:moveTo>
                      <a:lnTo>
                        <a:pt x="635" y="572"/>
                      </a:lnTo>
                      <a:lnTo>
                        <a:pt x="639" y="579"/>
                      </a:lnTo>
                      <a:lnTo>
                        <a:pt x="655" y="573"/>
                      </a:lnTo>
                      <a:lnTo>
                        <a:pt x="652" y="564"/>
                      </a:lnTo>
                      <a:close/>
                      <a:moveTo>
                        <a:pt x="686" y="550"/>
                      </a:moveTo>
                      <a:lnTo>
                        <a:pt x="669" y="557"/>
                      </a:lnTo>
                      <a:lnTo>
                        <a:pt x="672" y="566"/>
                      </a:lnTo>
                      <a:lnTo>
                        <a:pt x="689" y="559"/>
                      </a:lnTo>
                      <a:lnTo>
                        <a:pt x="686" y="550"/>
                      </a:lnTo>
                      <a:close/>
                      <a:moveTo>
                        <a:pt x="720" y="537"/>
                      </a:moveTo>
                      <a:lnTo>
                        <a:pt x="703" y="543"/>
                      </a:lnTo>
                      <a:lnTo>
                        <a:pt x="706" y="552"/>
                      </a:lnTo>
                      <a:lnTo>
                        <a:pt x="723" y="546"/>
                      </a:lnTo>
                      <a:lnTo>
                        <a:pt x="720" y="537"/>
                      </a:lnTo>
                      <a:close/>
                      <a:moveTo>
                        <a:pt x="752" y="523"/>
                      </a:moveTo>
                      <a:lnTo>
                        <a:pt x="736" y="530"/>
                      </a:lnTo>
                      <a:lnTo>
                        <a:pt x="739" y="539"/>
                      </a:lnTo>
                      <a:lnTo>
                        <a:pt x="756" y="532"/>
                      </a:lnTo>
                      <a:lnTo>
                        <a:pt x="752" y="523"/>
                      </a:lnTo>
                      <a:close/>
                      <a:moveTo>
                        <a:pt x="786" y="509"/>
                      </a:moveTo>
                      <a:lnTo>
                        <a:pt x="769" y="516"/>
                      </a:lnTo>
                      <a:lnTo>
                        <a:pt x="773" y="525"/>
                      </a:lnTo>
                      <a:lnTo>
                        <a:pt x="790" y="519"/>
                      </a:lnTo>
                      <a:lnTo>
                        <a:pt x="786" y="509"/>
                      </a:lnTo>
                      <a:close/>
                      <a:moveTo>
                        <a:pt x="819" y="496"/>
                      </a:moveTo>
                      <a:lnTo>
                        <a:pt x="803" y="503"/>
                      </a:lnTo>
                      <a:lnTo>
                        <a:pt x="807" y="512"/>
                      </a:lnTo>
                      <a:lnTo>
                        <a:pt x="822" y="504"/>
                      </a:lnTo>
                      <a:lnTo>
                        <a:pt x="819" y="496"/>
                      </a:lnTo>
                      <a:close/>
                      <a:moveTo>
                        <a:pt x="853" y="482"/>
                      </a:moveTo>
                      <a:lnTo>
                        <a:pt x="836" y="489"/>
                      </a:lnTo>
                      <a:lnTo>
                        <a:pt x="839" y="497"/>
                      </a:lnTo>
                      <a:lnTo>
                        <a:pt x="856" y="490"/>
                      </a:lnTo>
                      <a:lnTo>
                        <a:pt x="853" y="482"/>
                      </a:lnTo>
                      <a:close/>
                      <a:moveTo>
                        <a:pt x="887" y="469"/>
                      </a:moveTo>
                      <a:lnTo>
                        <a:pt x="870" y="476"/>
                      </a:lnTo>
                      <a:lnTo>
                        <a:pt x="873" y="484"/>
                      </a:lnTo>
                      <a:lnTo>
                        <a:pt x="890" y="477"/>
                      </a:lnTo>
                      <a:lnTo>
                        <a:pt x="887" y="469"/>
                      </a:lnTo>
                      <a:close/>
                      <a:moveTo>
                        <a:pt x="919" y="455"/>
                      </a:moveTo>
                      <a:lnTo>
                        <a:pt x="904" y="462"/>
                      </a:lnTo>
                      <a:lnTo>
                        <a:pt x="907" y="470"/>
                      </a:lnTo>
                      <a:lnTo>
                        <a:pt x="923" y="463"/>
                      </a:lnTo>
                      <a:lnTo>
                        <a:pt x="919" y="455"/>
                      </a:lnTo>
                      <a:close/>
                      <a:moveTo>
                        <a:pt x="953" y="442"/>
                      </a:moveTo>
                      <a:lnTo>
                        <a:pt x="936" y="449"/>
                      </a:lnTo>
                      <a:lnTo>
                        <a:pt x="940" y="456"/>
                      </a:lnTo>
                      <a:lnTo>
                        <a:pt x="957" y="450"/>
                      </a:lnTo>
                      <a:lnTo>
                        <a:pt x="953" y="442"/>
                      </a:lnTo>
                      <a:close/>
                      <a:moveTo>
                        <a:pt x="987" y="428"/>
                      </a:moveTo>
                      <a:lnTo>
                        <a:pt x="970" y="435"/>
                      </a:lnTo>
                      <a:lnTo>
                        <a:pt x="974" y="443"/>
                      </a:lnTo>
                      <a:lnTo>
                        <a:pt x="991" y="436"/>
                      </a:lnTo>
                      <a:lnTo>
                        <a:pt x="987" y="428"/>
                      </a:lnTo>
                      <a:close/>
                      <a:moveTo>
                        <a:pt x="1020" y="415"/>
                      </a:moveTo>
                      <a:lnTo>
                        <a:pt x="1003" y="421"/>
                      </a:lnTo>
                      <a:lnTo>
                        <a:pt x="1006" y="429"/>
                      </a:lnTo>
                      <a:lnTo>
                        <a:pt x="1023" y="423"/>
                      </a:lnTo>
                      <a:lnTo>
                        <a:pt x="1020" y="415"/>
                      </a:lnTo>
                      <a:close/>
                      <a:moveTo>
                        <a:pt x="1054" y="401"/>
                      </a:moveTo>
                      <a:lnTo>
                        <a:pt x="1037" y="408"/>
                      </a:lnTo>
                      <a:lnTo>
                        <a:pt x="1040" y="416"/>
                      </a:lnTo>
                      <a:lnTo>
                        <a:pt x="1057" y="409"/>
                      </a:lnTo>
                      <a:lnTo>
                        <a:pt x="1054" y="401"/>
                      </a:lnTo>
                      <a:close/>
                      <a:moveTo>
                        <a:pt x="1086" y="386"/>
                      </a:moveTo>
                      <a:lnTo>
                        <a:pt x="1071" y="393"/>
                      </a:lnTo>
                      <a:lnTo>
                        <a:pt x="1074" y="402"/>
                      </a:lnTo>
                      <a:lnTo>
                        <a:pt x="1091" y="395"/>
                      </a:lnTo>
                      <a:lnTo>
                        <a:pt x="1086" y="3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n Jyuu Gothic Monospace Regul" panose="020B0309020203020207" pitchFamily="49" charset="-128"/>
                    <a:ea typeface="Gen Jyuu Gothic Monospace Regul" panose="020B0309020203020207" pitchFamily="49" charset="-128"/>
                    <a:cs typeface="Gen Jyuu Gothic Monospace Regul" panose="020B0309020203020207" pitchFamily="49" charset="-128"/>
                    <a:sym typeface="Gen Jyuu Gothic Monospace Regul" panose="020B0309020203020207" pitchFamily="49" charset="-128"/>
                  </a:endParaRPr>
                </a:p>
              </p:txBody>
            </p:sp>
            <p:sp>
              <p:nvSpPr>
                <p:cNvPr id="117" name="Freeform 8"/>
                <p:cNvSpPr>
                  <a:spLocks noEditPoints="1"/>
                </p:cNvSpPr>
                <p:nvPr/>
              </p:nvSpPr>
              <p:spPr bwMode="auto">
                <a:xfrm>
                  <a:off x="1176338" y="2781300"/>
                  <a:ext cx="4622800" cy="1017588"/>
                </a:xfrm>
                <a:custGeom>
                  <a:avLst/>
                  <a:gdLst>
                    <a:gd name="T0" fmla="*/ 2874 w 2912"/>
                    <a:gd name="T1" fmla="*/ 627 h 641"/>
                    <a:gd name="T2" fmla="*/ 2827 w 2912"/>
                    <a:gd name="T3" fmla="*/ 600 h 641"/>
                    <a:gd name="T4" fmla="*/ 2757 w 2912"/>
                    <a:gd name="T5" fmla="*/ 582 h 641"/>
                    <a:gd name="T6" fmla="*/ 2742 w 2912"/>
                    <a:gd name="T7" fmla="*/ 568 h 641"/>
                    <a:gd name="T8" fmla="*/ 2689 w 2912"/>
                    <a:gd name="T9" fmla="*/ 556 h 641"/>
                    <a:gd name="T10" fmla="*/ 2639 w 2912"/>
                    <a:gd name="T11" fmla="*/ 537 h 641"/>
                    <a:gd name="T12" fmla="*/ 2591 w 2912"/>
                    <a:gd name="T13" fmla="*/ 510 h 641"/>
                    <a:gd name="T14" fmla="*/ 2520 w 2912"/>
                    <a:gd name="T15" fmla="*/ 492 h 641"/>
                    <a:gd name="T16" fmla="*/ 2507 w 2912"/>
                    <a:gd name="T17" fmla="*/ 477 h 641"/>
                    <a:gd name="T18" fmla="*/ 2453 w 2912"/>
                    <a:gd name="T19" fmla="*/ 467 h 641"/>
                    <a:gd name="T20" fmla="*/ 2403 w 2912"/>
                    <a:gd name="T21" fmla="*/ 448 h 641"/>
                    <a:gd name="T22" fmla="*/ 2356 w 2912"/>
                    <a:gd name="T23" fmla="*/ 420 h 641"/>
                    <a:gd name="T24" fmla="*/ 2284 w 2912"/>
                    <a:gd name="T25" fmla="*/ 403 h 641"/>
                    <a:gd name="T26" fmla="*/ 2271 w 2912"/>
                    <a:gd name="T27" fmla="*/ 388 h 641"/>
                    <a:gd name="T28" fmla="*/ 2217 w 2912"/>
                    <a:gd name="T29" fmla="*/ 377 h 641"/>
                    <a:gd name="T30" fmla="*/ 2166 w 2912"/>
                    <a:gd name="T31" fmla="*/ 358 h 641"/>
                    <a:gd name="T32" fmla="*/ 2119 w 2912"/>
                    <a:gd name="T33" fmla="*/ 330 h 641"/>
                    <a:gd name="T34" fmla="*/ 2049 w 2912"/>
                    <a:gd name="T35" fmla="*/ 313 h 641"/>
                    <a:gd name="T36" fmla="*/ 2035 w 2912"/>
                    <a:gd name="T37" fmla="*/ 298 h 641"/>
                    <a:gd name="T38" fmla="*/ 1981 w 2912"/>
                    <a:gd name="T39" fmla="*/ 287 h 641"/>
                    <a:gd name="T40" fmla="*/ 1930 w 2912"/>
                    <a:gd name="T41" fmla="*/ 267 h 641"/>
                    <a:gd name="T42" fmla="*/ 1883 w 2912"/>
                    <a:gd name="T43" fmla="*/ 239 h 641"/>
                    <a:gd name="T44" fmla="*/ 1812 w 2912"/>
                    <a:gd name="T45" fmla="*/ 222 h 641"/>
                    <a:gd name="T46" fmla="*/ 1798 w 2912"/>
                    <a:gd name="T47" fmla="*/ 208 h 641"/>
                    <a:gd name="T48" fmla="*/ 1745 w 2912"/>
                    <a:gd name="T49" fmla="*/ 196 h 641"/>
                    <a:gd name="T50" fmla="*/ 1694 w 2912"/>
                    <a:gd name="T51" fmla="*/ 177 h 641"/>
                    <a:gd name="T52" fmla="*/ 1647 w 2912"/>
                    <a:gd name="T53" fmla="*/ 150 h 641"/>
                    <a:gd name="T54" fmla="*/ 1576 w 2912"/>
                    <a:gd name="T55" fmla="*/ 132 h 641"/>
                    <a:gd name="T56" fmla="*/ 1562 w 2912"/>
                    <a:gd name="T57" fmla="*/ 117 h 641"/>
                    <a:gd name="T58" fmla="*/ 1508 w 2912"/>
                    <a:gd name="T59" fmla="*/ 107 h 641"/>
                    <a:gd name="T60" fmla="*/ 1456 w 2912"/>
                    <a:gd name="T61" fmla="*/ 87 h 641"/>
                    <a:gd name="T62" fmla="*/ 1406 w 2912"/>
                    <a:gd name="T63" fmla="*/ 85 h 641"/>
                    <a:gd name="T64" fmla="*/ 1388 w 2912"/>
                    <a:gd name="T65" fmla="*/ 74 h 641"/>
                    <a:gd name="T66" fmla="*/ 1333 w 2912"/>
                    <a:gd name="T67" fmla="*/ 80 h 641"/>
                    <a:gd name="T68" fmla="*/ 1279 w 2912"/>
                    <a:gd name="T69" fmla="*/ 78 h 641"/>
                    <a:gd name="T70" fmla="*/ 1225 w 2912"/>
                    <a:gd name="T71" fmla="*/ 65 h 641"/>
                    <a:gd name="T72" fmla="*/ 1153 w 2912"/>
                    <a:gd name="T73" fmla="*/ 71 h 641"/>
                    <a:gd name="T74" fmla="*/ 1136 w 2912"/>
                    <a:gd name="T75" fmla="*/ 61 h 641"/>
                    <a:gd name="T76" fmla="*/ 1081 w 2912"/>
                    <a:gd name="T77" fmla="*/ 67 h 641"/>
                    <a:gd name="T78" fmla="*/ 1027 w 2912"/>
                    <a:gd name="T79" fmla="*/ 64 h 641"/>
                    <a:gd name="T80" fmla="*/ 974 w 2912"/>
                    <a:gd name="T81" fmla="*/ 52 h 641"/>
                    <a:gd name="T82" fmla="*/ 900 w 2912"/>
                    <a:gd name="T83" fmla="*/ 58 h 641"/>
                    <a:gd name="T84" fmla="*/ 883 w 2912"/>
                    <a:gd name="T85" fmla="*/ 47 h 641"/>
                    <a:gd name="T86" fmla="*/ 828 w 2912"/>
                    <a:gd name="T87" fmla="*/ 53 h 641"/>
                    <a:gd name="T88" fmla="*/ 775 w 2912"/>
                    <a:gd name="T89" fmla="*/ 51 h 641"/>
                    <a:gd name="T90" fmla="*/ 721 w 2912"/>
                    <a:gd name="T91" fmla="*/ 38 h 641"/>
                    <a:gd name="T92" fmla="*/ 649 w 2912"/>
                    <a:gd name="T93" fmla="*/ 44 h 641"/>
                    <a:gd name="T94" fmla="*/ 631 w 2912"/>
                    <a:gd name="T95" fmla="*/ 34 h 641"/>
                    <a:gd name="T96" fmla="*/ 576 w 2912"/>
                    <a:gd name="T97" fmla="*/ 39 h 641"/>
                    <a:gd name="T98" fmla="*/ 522 w 2912"/>
                    <a:gd name="T99" fmla="*/ 37 h 641"/>
                    <a:gd name="T100" fmla="*/ 468 w 2912"/>
                    <a:gd name="T101" fmla="*/ 25 h 641"/>
                    <a:gd name="T102" fmla="*/ 396 w 2912"/>
                    <a:gd name="T103" fmla="*/ 30 h 641"/>
                    <a:gd name="T104" fmla="*/ 378 w 2912"/>
                    <a:gd name="T105" fmla="*/ 20 h 641"/>
                    <a:gd name="T106" fmla="*/ 324 w 2912"/>
                    <a:gd name="T107" fmla="*/ 27 h 641"/>
                    <a:gd name="T108" fmla="*/ 270 w 2912"/>
                    <a:gd name="T109" fmla="*/ 24 h 641"/>
                    <a:gd name="T110" fmla="*/ 217 w 2912"/>
                    <a:gd name="T111" fmla="*/ 11 h 641"/>
                    <a:gd name="T112" fmla="*/ 143 w 2912"/>
                    <a:gd name="T113" fmla="*/ 17 h 641"/>
                    <a:gd name="T114" fmla="*/ 126 w 2912"/>
                    <a:gd name="T115" fmla="*/ 7 h 641"/>
                    <a:gd name="T116" fmla="*/ 71 w 2912"/>
                    <a:gd name="T117" fmla="*/ 14 h 641"/>
                    <a:gd name="T118" fmla="*/ 17 w 2912"/>
                    <a:gd name="T119" fmla="*/ 10 h 6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912" h="641">
                      <a:moveTo>
                        <a:pt x="2891" y="634"/>
                      </a:moveTo>
                      <a:lnTo>
                        <a:pt x="2908" y="641"/>
                      </a:lnTo>
                      <a:lnTo>
                        <a:pt x="2912" y="632"/>
                      </a:lnTo>
                      <a:lnTo>
                        <a:pt x="2895" y="625"/>
                      </a:lnTo>
                      <a:lnTo>
                        <a:pt x="2891" y="634"/>
                      </a:lnTo>
                      <a:close/>
                      <a:moveTo>
                        <a:pt x="2858" y="621"/>
                      </a:moveTo>
                      <a:lnTo>
                        <a:pt x="2874" y="627"/>
                      </a:lnTo>
                      <a:lnTo>
                        <a:pt x="2878" y="620"/>
                      </a:lnTo>
                      <a:lnTo>
                        <a:pt x="2861" y="613"/>
                      </a:lnTo>
                      <a:lnTo>
                        <a:pt x="2858" y="621"/>
                      </a:lnTo>
                      <a:close/>
                      <a:moveTo>
                        <a:pt x="2824" y="608"/>
                      </a:moveTo>
                      <a:lnTo>
                        <a:pt x="2841" y="615"/>
                      </a:lnTo>
                      <a:lnTo>
                        <a:pt x="2844" y="606"/>
                      </a:lnTo>
                      <a:lnTo>
                        <a:pt x="2827" y="600"/>
                      </a:lnTo>
                      <a:lnTo>
                        <a:pt x="2824" y="608"/>
                      </a:lnTo>
                      <a:close/>
                      <a:moveTo>
                        <a:pt x="2790" y="596"/>
                      </a:moveTo>
                      <a:lnTo>
                        <a:pt x="2807" y="602"/>
                      </a:lnTo>
                      <a:lnTo>
                        <a:pt x="2810" y="594"/>
                      </a:lnTo>
                      <a:lnTo>
                        <a:pt x="2793" y="587"/>
                      </a:lnTo>
                      <a:lnTo>
                        <a:pt x="2790" y="596"/>
                      </a:lnTo>
                      <a:close/>
                      <a:moveTo>
                        <a:pt x="2757" y="582"/>
                      </a:moveTo>
                      <a:lnTo>
                        <a:pt x="2773" y="589"/>
                      </a:lnTo>
                      <a:lnTo>
                        <a:pt x="2776" y="580"/>
                      </a:lnTo>
                      <a:lnTo>
                        <a:pt x="2759" y="574"/>
                      </a:lnTo>
                      <a:lnTo>
                        <a:pt x="2757" y="582"/>
                      </a:lnTo>
                      <a:close/>
                      <a:moveTo>
                        <a:pt x="2723" y="570"/>
                      </a:moveTo>
                      <a:lnTo>
                        <a:pt x="2740" y="577"/>
                      </a:lnTo>
                      <a:lnTo>
                        <a:pt x="2742" y="568"/>
                      </a:lnTo>
                      <a:lnTo>
                        <a:pt x="2726" y="561"/>
                      </a:lnTo>
                      <a:lnTo>
                        <a:pt x="2723" y="570"/>
                      </a:lnTo>
                      <a:close/>
                      <a:moveTo>
                        <a:pt x="2689" y="556"/>
                      </a:moveTo>
                      <a:lnTo>
                        <a:pt x="2706" y="563"/>
                      </a:lnTo>
                      <a:lnTo>
                        <a:pt x="2710" y="555"/>
                      </a:lnTo>
                      <a:lnTo>
                        <a:pt x="2693" y="548"/>
                      </a:lnTo>
                      <a:lnTo>
                        <a:pt x="2689" y="556"/>
                      </a:lnTo>
                      <a:close/>
                      <a:moveTo>
                        <a:pt x="2656" y="544"/>
                      </a:moveTo>
                      <a:lnTo>
                        <a:pt x="2673" y="551"/>
                      </a:lnTo>
                      <a:lnTo>
                        <a:pt x="2676" y="542"/>
                      </a:lnTo>
                      <a:lnTo>
                        <a:pt x="2659" y="536"/>
                      </a:lnTo>
                      <a:lnTo>
                        <a:pt x="2656" y="544"/>
                      </a:lnTo>
                      <a:close/>
                      <a:moveTo>
                        <a:pt x="2622" y="532"/>
                      </a:moveTo>
                      <a:lnTo>
                        <a:pt x="2639" y="537"/>
                      </a:lnTo>
                      <a:lnTo>
                        <a:pt x="2642" y="529"/>
                      </a:lnTo>
                      <a:lnTo>
                        <a:pt x="2625" y="523"/>
                      </a:lnTo>
                      <a:lnTo>
                        <a:pt x="2622" y="532"/>
                      </a:lnTo>
                      <a:close/>
                      <a:moveTo>
                        <a:pt x="2588" y="518"/>
                      </a:moveTo>
                      <a:lnTo>
                        <a:pt x="2605" y="525"/>
                      </a:lnTo>
                      <a:lnTo>
                        <a:pt x="2608" y="516"/>
                      </a:lnTo>
                      <a:lnTo>
                        <a:pt x="2591" y="510"/>
                      </a:lnTo>
                      <a:lnTo>
                        <a:pt x="2588" y="518"/>
                      </a:lnTo>
                      <a:close/>
                      <a:moveTo>
                        <a:pt x="2554" y="506"/>
                      </a:moveTo>
                      <a:lnTo>
                        <a:pt x="2571" y="512"/>
                      </a:lnTo>
                      <a:lnTo>
                        <a:pt x="2574" y="503"/>
                      </a:lnTo>
                      <a:lnTo>
                        <a:pt x="2557" y="497"/>
                      </a:lnTo>
                      <a:lnTo>
                        <a:pt x="2554" y="506"/>
                      </a:lnTo>
                      <a:close/>
                      <a:moveTo>
                        <a:pt x="2520" y="492"/>
                      </a:moveTo>
                      <a:lnTo>
                        <a:pt x="2537" y="499"/>
                      </a:lnTo>
                      <a:lnTo>
                        <a:pt x="2541" y="491"/>
                      </a:lnTo>
                      <a:lnTo>
                        <a:pt x="2524" y="484"/>
                      </a:lnTo>
                      <a:lnTo>
                        <a:pt x="2520" y="492"/>
                      </a:lnTo>
                      <a:close/>
                      <a:moveTo>
                        <a:pt x="2486" y="480"/>
                      </a:moveTo>
                      <a:lnTo>
                        <a:pt x="2503" y="486"/>
                      </a:lnTo>
                      <a:lnTo>
                        <a:pt x="2507" y="477"/>
                      </a:lnTo>
                      <a:lnTo>
                        <a:pt x="2490" y="472"/>
                      </a:lnTo>
                      <a:lnTo>
                        <a:pt x="2486" y="480"/>
                      </a:lnTo>
                      <a:close/>
                      <a:moveTo>
                        <a:pt x="2453" y="467"/>
                      </a:moveTo>
                      <a:lnTo>
                        <a:pt x="2469" y="473"/>
                      </a:lnTo>
                      <a:lnTo>
                        <a:pt x="2473" y="465"/>
                      </a:lnTo>
                      <a:lnTo>
                        <a:pt x="2456" y="458"/>
                      </a:lnTo>
                      <a:lnTo>
                        <a:pt x="2453" y="467"/>
                      </a:lnTo>
                      <a:close/>
                      <a:moveTo>
                        <a:pt x="2420" y="454"/>
                      </a:moveTo>
                      <a:lnTo>
                        <a:pt x="2436" y="460"/>
                      </a:lnTo>
                      <a:lnTo>
                        <a:pt x="2439" y="451"/>
                      </a:lnTo>
                      <a:lnTo>
                        <a:pt x="2422" y="446"/>
                      </a:lnTo>
                      <a:lnTo>
                        <a:pt x="2420" y="454"/>
                      </a:lnTo>
                      <a:close/>
                      <a:moveTo>
                        <a:pt x="2386" y="441"/>
                      </a:moveTo>
                      <a:lnTo>
                        <a:pt x="2403" y="448"/>
                      </a:lnTo>
                      <a:lnTo>
                        <a:pt x="2405" y="439"/>
                      </a:lnTo>
                      <a:lnTo>
                        <a:pt x="2388" y="432"/>
                      </a:lnTo>
                      <a:lnTo>
                        <a:pt x="2386" y="441"/>
                      </a:lnTo>
                      <a:close/>
                      <a:moveTo>
                        <a:pt x="2352" y="428"/>
                      </a:moveTo>
                      <a:lnTo>
                        <a:pt x="2369" y="434"/>
                      </a:lnTo>
                      <a:lnTo>
                        <a:pt x="2372" y="427"/>
                      </a:lnTo>
                      <a:lnTo>
                        <a:pt x="2356" y="420"/>
                      </a:lnTo>
                      <a:lnTo>
                        <a:pt x="2352" y="428"/>
                      </a:lnTo>
                      <a:close/>
                      <a:moveTo>
                        <a:pt x="2318" y="415"/>
                      </a:moveTo>
                      <a:lnTo>
                        <a:pt x="2335" y="422"/>
                      </a:lnTo>
                      <a:lnTo>
                        <a:pt x="2339" y="413"/>
                      </a:lnTo>
                      <a:lnTo>
                        <a:pt x="2322" y="407"/>
                      </a:lnTo>
                      <a:lnTo>
                        <a:pt x="2318" y="415"/>
                      </a:lnTo>
                      <a:close/>
                      <a:moveTo>
                        <a:pt x="2284" y="403"/>
                      </a:moveTo>
                      <a:lnTo>
                        <a:pt x="2301" y="409"/>
                      </a:lnTo>
                      <a:lnTo>
                        <a:pt x="2305" y="401"/>
                      </a:lnTo>
                      <a:lnTo>
                        <a:pt x="2288" y="394"/>
                      </a:lnTo>
                      <a:lnTo>
                        <a:pt x="2284" y="403"/>
                      </a:lnTo>
                      <a:close/>
                      <a:moveTo>
                        <a:pt x="2251" y="389"/>
                      </a:moveTo>
                      <a:lnTo>
                        <a:pt x="2268" y="396"/>
                      </a:lnTo>
                      <a:lnTo>
                        <a:pt x="2271" y="388"/>
                      </a:lnTo>
                      <a:lnTo>
                        <a:pt x="2254" y="381"/>
                      </a:lnTo>
                      <a:lnTo>
                        <a:pt x="2251" y="389"/>
                      </a:lnTo>
                      <a:close/>
                      <a:moveTo>
                        <a:pt x="2217" y="377"/>
                      </a:moveTo>
                      <a:lnTo>
                        <a:pt x="2234" y="384"/>
                      </a:lnTo>
                      <a:lnTo>
                        <a:pt x="2237" y="375"/>
                      </a:lnTo>
                      <a:lnTo>
                        <a:pt x="2220" y="368"/>
                      </a:lnTo>
                      <a:lnTo>
                        <a:pt x="2217" y="377"/>
                      </a:lnTo>
                      <a:close/>
                      <a:moveTo>
                        <a:pt x="2183" y="363"/>
                      </a:moveTo>
                      <a:lnTo>
                        <a:pt x="2200" y="370"/>
                      </a:lnTo>
                      <a:lnTo>
                        <a:pt x="2203" y="362"/>
                      </a:lnTo>
                      <a:lnTo>
                        <a:pt x="2186" y="355"/>
                      </a:lnTo>
                      <a:lnTo>
                        <a:pt x="2183" y="363"/>
                      </a:lnTo>
                      <a:close/>
                      <a:moveTo>
                        <a:pt x="2149" y="351"/>
                      </a:moveTo>
                      <a:lnTo>
                        <a:pt x="2166" y="358"/>
                      </a:lnTo>
                      <a:lnTo>
                        <a:pt x="2169" y="349"/>
                      </a:lnTo>
                      <a:lnTo>
                        <a:pt x="2152" y="343"/>
                      </a:lnTo>
                      <a:lnTo>
                        <a:pt x="2149" y="351"/>
                      </a:lnTo>
                      <a:close/>
                      <a:moveTo>
                        <a:pt x="2115" y="339"/>
                      </a:moveTo>
                      <a:lnTo>
                        <a:pt x="2132" y="344"/>
                      </a:lnTo>
                      <a:lnTo>
                        <a:pt x="2136" y="336"/>
                      </a:lnTo>
                      <a:lnTo>
                        <a:pt x="2119" y="330"/>
                      </a:lnTo>
                      <a:lnTo>
                        <a:pt x="2115" y="339"/>
                      </a:lnTo>
                      <a:close/>
                      <a:moveTo>
                        <a:pt x="2082" y="325"/>
                      </a:moveTo>
                      <a:lnTo>
                        <a:pt x="2098" y="332"/>
                      </a:lnTo>
                      <a:lnTo>
                        <a:pt x="2102" y="324"/>
                      </a:lnTo>
                      <a:lnTo>
                        <a:pt x="2085" y="317"/>
                      </a:lnTo>
                      <a:lnTo>
                        <a:pt x="2082" y="325"/>
                      </a:lnTo>
                      <a:close/>
                      <a:moveTo>
                        <a:pt x="2049" y="313"/>
                      </a:moveTo>
                      <a:lnTo>
                        <a:pt x="2066" y="319"/>
                      </a:lnTo>
                      <a:lnTo>
                        <a:pt x="2068" y="310"/>
                      </a:lnTo>
                      <a:lnTo>
                        <a:pt x="2051" y="304"/>
                      </a:lnTo>
                      <a:lnTo>
                        <a:pt x="2049" y="313"/>
                      </a:lnTo>
                      <a:close/>
                      <a:moveTo>
                        <a:pt x="2015" y="300"/>
                      </a:moveTo>
                      <a:lnTo>
                        <a:pt x="2032" y="306"/>
                      </a:lnTo>
                      <a:lnTo>
                        <a:pt x="2035" y="298"/>
                      </a:lnTo>
                      <a:lnTo>
                        <a:pt x="2018" y="291"/>
                      </a:lnTo>
                      <a:lnTo>
                        <a:pt x="2015" y="300"/>
                      </a:lnTo>
                      <a:close/>
                      <a:moveTo>
                        <a:pt x="1981" y="287"/>
                      </a:moveTo>
                      <a:lnTo>
                        <a:pt x="1998" y="293"/>
                      </a:lnTo>
                      <a:lnTo>
                        <a:pt x="2001" y="284"/>
                      </a:lnTo>
                      <a:lnTo>
                        <a:pt x="1984" y="279"/>
                      </a:lnTo>
                      <a:lnTo>
                        <a:pt x="1981" y="287"/>
                      </a:lnTo>
                      <a:close/>
                      <a:moveTo>
                        <a:pt x="1947" y="274"/>
                      </a:moveTo>
                      <a:lnTo>
                        <a:pt x="1964" y="280"/>
                      </a:lnTo>
                      <a:lnTo>
                        <a:pt x="1967" y="272"/>
                      </a:lnTo>
                      <a:lnTo>
                        <a:pt x="1951" y="265"/>
                      </a:lnTo>
                      <a:lnTo>
                        <a:pt x="1947" y="274"/>
                      </a:lnTo>
                      <a:close/>
                      <a:moveTo>
                        <a:pt x="1913" y="261"/>
                      </a:moveTo>
                      <a:lnTo>
                        <a:pt x="1930" y="267"/>
                      </a:lnTo>
                      <a:lnTo>
                        <a:pt x="1934" y="260"/>
                      </a:lnTo>
                      <a:lnTo>
                        <a:pt x="1917" y="253"/>
                      </a:lnTo>
                      <a:lnTo>
                        <a:pt x="1913" y="261"/>
                      </a:lnTo>
                      <a:close/>
                      <a:moveTo>
                        <a:pt x="1879" y="248"/>
                      </a:moveTo>
                      <a:lnTo>
                        <a:pt x="1896" y="255"/>
                      </a:lnTo>
                      <a:lnTo>
                        <a:pt x="1900" y="246"/>
                      </a:lnTo>
                      <a:lnTo>
                        <a:pt x="1883" y="239"/>
                      </a:lnTo>
                      <a:lnTo>
                        <a:pt x="1879" y="248"/>
                      </a:lnTo>
                      <a:close/>
                      <a:moveTo>
                        <a:pt x="1846" y="236"/>
                      </a:moveTo>
                      <a:lnTo>
                        <a:pt x="1863" y="242"/>
                      </a:lnTo>
                      <a:lnTo>
                        <a:pt x="1866" y="234"/>
                      </a:lnTo>
                      <a:lnTo>
                        <a:pt x="1849" y="227"/>
                      </a:lnTo>
                      <a:lnTo>
                        <a:pt x="1846" y="236"/>
                      </a:lnTo>
                      <a:close/>
                      <a:moveTo>
                        <a:pt x="1812" y="222"/>
                      </a:moveTo>
                      <a:lnTo>
                        <a:pt x="1829" y="229"/>
                      </a:lnTo>
                      <a:lnTo>
                        <a:pt x="1832" y="220"/>
                      </a:lnTo>
                      <a:lnTo>
                        <a:pt x="1815" y="214"/>
                      </a:lnTo>
                      <a:lnTo>
                        <a:pt x="1812" y="222"/>
                      </a:lnTo>
                      <a:close/>
                      <a:moveTo>
                        <a:pt x="1778" y="210"/>
                      </a:moveTo>
                      <a:lnTo>
                        <a:pt x="1795" y="216"/>
                      </a:lnTo>
                      <a:lnTo>
                        <a:pt x="1798" y="208"/>
                      </a:lnTo>
                      <a:lnTo>
                        <a:pt x="1781" y="201"/>
                      </a:lnTo>
                      <a:lnTo>
                        <a:pt x="1778" y="210"/>
                      </a:lnTo>
                      <a:close/>
                      <a:moveTo>
                        <a:pt x="1745" y="196"/>
                      </a:moveTo>
                      <a:lnTo>
                        <a:pt x="1761" y="203"/>
                      </a:lnTo>
                      <a:lnTo>
                        <a:pt x="1764" y="195"/>
                      </a:lnTo>
                      <a:lnTo>
                        <a:pt x="1747" y="188"/>
                      </a:lnTo>
                      <a:lnTo>
                        <a:pt x="1745" y="196"/>
                      </a:lnTo>
                      <a:close/>
                      <a:moveTo>
                        <a:pt x="1711" y="184"/>
                      </a:moveTo>
                      <a:lnTo>
                        <a:pt x="1728" y="191"/>
                      </a:lnTo>
                      <a:lnTo>
                        <a:pt x="1731" y="182"/>
                      </a:lnTo>
                      <a:lnTo>
                        <a:pt x="1714" y="175"/>
                      </a:lnTo>
                      <a:lnTo>
                        <a:pt x="1711" y="184"/>
                      </a:lnTo>
                      <a:close/>
                      <a:moveTo>
                        <a:pt x="1677" y="172"/>
                      </a:moveTo>
                      <a:lnTo>
                        <a:pt x="1694" y="177"/>
                      </a:lnTo>
                      <a:lnTo>
                        <a:pt x="1697" y="169"/>
                      </a:lnTo>
                      <a:lnTo>
                        <a:pt x="1681" y="163"/>
                      </a:lnTo>
                      <a:lnTo>
                        <a:pt x="1677" y="172"/>
                      </a:lnTo>
                      <a:close/>
                      <a:moveTo>
                        <a:pt x="1644" y="158"/>
                      </a:moveTo>
                      <a:lnTo>
                        <a:pt x="1661" y="165"/>
                      </a:lnTo>
                      <a:lnTo>
                        <a:pt x="1664" y="156"/>
                      </a:lnTo>
                      <a:lnTo>
                        <a:pt x="1647" y="150"/>
                      </a:lnTo>
                      <a:lnTo>
                        <a:pt x="1644" y="158"/>
                      </a:lnTo>
                      <a:close/>
                      <a:moveTo>
                        <a:pt x="1610" y="146"/>
                      </a:moveTo>
                      <a:lnTo>
                        <a:pt x="1627" y="151"/>
                      </a:lnTo>
                      <a:lnTo>
                        <a:pt x="1630" y="143"/>
                      </a:lnTo>
                      <a:lnTo>
                        <a:pt x="1613" y="137"/>
                      </a:lnTo>
                      <a:lnTo>
                        <a:pt x="1610" y="146"/>
                      </a:lnTo>
                      <a:close/>
                      <a:moveTo>
                        <a:pt x="1576" y="132"/>
                      </a:moveTo>
                      <a:lnTo>
                        <a:pt x="1593" y="139"/>
                      </a:lnTo>
                      <a:lnTo>
                        <a:pt x="1596" y="131"/>
                      </a:lnTo>
                      <a:lnTo>
                        <a:pt x="1579" y="124"/>
                      </a:lnTo>
                      <a:lnTo>
                        <a:pt x="1576" y="132"/>
                      </a:lnTo>
                      <a:close/>
                      <a:moveTo>
                        <a:pt x="1542" y="120"/>
                      </a:moveTo>
                      <a:lnTo>
                        <a:pt x="1559" y="126"/>
                      </a:lnTo>
                      <a:lnTo>
                        <a:pt x="1562" y="117"/>
                      </a:lnTo>
                      <a:lnTo>
                        <a:pt x="1545" y="111"/>
                      </a:lnTo>
                      <a:lnTo>
                        <a:pt x="1542" y="120"/>
                      </a:lnTo>
                      <a:close/>
                      <a:moveTo>
                        <a:pt x="1508" y="107"/>
                      </a:moveTo>
                      <a:lnTo>
                        <a:pt x="1525" y="113"/>
                      </a:lnTo>
                      <a:lnTo>
                        <a:pt x="1529" y="105"/>
                      </a:lnTo>
                      <a:lnTo>
                        <a:pt x="1512" y="98"/>
                      </a:lnTo>
                      <a:lnTo>
                        <a:pt x="1508" y="107"/>
                      </a:lnTo>
                      <a:close/>
                      <a:moveTo>
                        <a:pt x="1474" y="94"/>
                      </a:moveTo>
                      <a:lnTo>
                        <a:pt x="1491" y="100"/>
                      </a:lnTo>
                      <a:lnTo>
                        <a:pt x="1495" y="91"/>
                      </a:lnTo>
                      <a:lnTo>
                        <a:pt x="1478" y="86"/>
                      </a:lnTo>
                      <a:lnTo>
                        <a:pt x="1474" y="94"/>
                      </a:lnTo>
                      <a:close/>
                      <a:moveTo>
                        <a:pt x="1442" y="86"/>
                      </a:moveTo>
                      <a:lnTo>
                        <a:pt x="1456" y="87"/>
                      </a:lnTo>
                      <a:lnTo>
                        <a:pt x="1457" y="87"/>
                      </a:lnTo>
                      <a:lnTo>
                        <a:pt x="1461" y="79"/>
                      </a:lnTo>
                      <a:lnTo>
                        <a:pt x="1459" y="78"/>
                      </a:lnTo>
                      <a:lnTo>
                        <a:pt x="1459" y="78"/>
                      </a:lnTo>
                      <a:lnTo>
                        <a:pt x="1442" y="77"/>
                      </a:lnTo>
                      <a:lnTo>
                        <a:pt x="1442" y="86"/>
                      </a:lnTo>
                      <a:close/>
                      <a:moveTo>
                        <a:pt x="1406" y="85"/>
                      </a:moveTo>
                      <a:lnTo>
                        <a:pt x="1424" y="85"/>
                      </a:lnTo>
                      <a:lnTo>
                        <a:pt x="1424" y="76"/>
                      </a:lnTo>
                      <a:lnTo>
                        <a:pt x="1406" y="76"/>
                      </a:lnTo>
                      <a:lnTo>
                        <a:pt x="1406" y="85"/>
                      </a:lnTo>
                      <a:close/>
                      <a:moveTo>
                        <a:pt x="1370" y="82"/>
                      </a:moveTo>
                      <a:lnTo>
                        <a:pt x="1388" y="84"/>
                      </a:lnTo>
                      <a:lnTo>
                        <a:pt x="1388" y="74"/>
                      </a:lnTo>
                      <a:lnTo>
                        <a:pt x="1370" y="73"/>
                      </a:lnTo>
                      <a:lnTo>
                        <a:pt x="1370" y="82"/>
                      </a:lnTo>
                      <a:close/>
                      <a:moveTo>
                        <a:pt x="1333" y="80"/>
                      </a:moveTo>
                      <a:lnTo>
                        <a:pt x="1351" y="81"/>
                      </a:lnTo>
                      <a:lnTo>
                        <a:pt x="1351" y="72"/>
                      </a:lnTo>
                      <a:lnTo>
                        <a:pt x="1333" y="71"/>
                      </a:lnTo>
                      <a:lnTo>
                        <a:pt x="1333" y="80"/>
                      </a:lnTo>
                      <a:close/>
                      <a:moveTo>
                        <a:pt x="1297" y="78"/>
                      </a:moveTo>
                      <a:lnTo>
                        <a:pt x="1315" y="79"/>
                      </a:lnTo>
                      <a:lnTo>
                        <a:pt x="1315" y="70"/>
                      </a:lnTo>
                      <a:lnTo>
                        <a:pt x="1297" y="69"/>
                      </a:lnTo>
                      <a:lnTo>
                        <a:pt x="1297" y="78"/>
                      </a:lnTo>
                      <a:close/>
                      <a:moveTo>
                        <a:pt x="1261" y="77"/>
                      </a:moveTo>
                      <a:lnTo>
                        <a:pt x="1279" y="78"/>
                      </a:lnTo>
                      <a:lnTo>
                        <a:pt x="1279" y="69"/>
                      </a:lnTo>
                      <a:lnTo>
                        <a:pt x="1261" y="68"/>
                      </a:lnTo>
                      <a:lnTo>
                        <a:pt x="1261" y="77"/>
                      </a:lnTo>
                      <a:close/>
                      <a:moveTo>
                        <a:pt x="1225" y="74"/>
                      </a:moveTo>
                      <a:lnTo>
                        <a:pt x="1243" y="76"/>
                      </a:lnTo>
                      <a:lnTo>
                        <a:pt x="1243" y="67"/>
                      </a:lnTo>
                      <a:lnTo>
                        <a:pt x="1225" y="65"/>
                      </a:lnTo>
                      <a:lnTo>
                        <a:pt x="1225" y="74"/>
                      </a:lnTo>
                      <a:close/>
                      <a:moveTo>
                        <a:pt x="1189" y="72"/>
                      </a:moveTo>
                      <a:lnTo>
                        <a:pt x="1207" y="73"/>
                      </a:lnTo>
                      <a:lnTo>
                        <a:pt x="1207" y="64"/>
                      </a:lnTo>
                      <a:lnTo>
                        <a:pt x="1189" y="63"/>
                      </a:lnTo>
                      <a:lnTo>
                        <a:pt x="1189" y="72"/>
                      </a:lnTo>
                      <a:close/>
                      <a:moveTo>
                        <a:pt x="1153" y="71"/>
                      </a:moveTo>
                      <a:lnTo>
                        <a:pt x="1171" y="71"/>
                      </a:lnTo>
                      <a:lnTo>
                        <a:pt x="1171" y="63"/>
                      </a:lnTo>
                      <a:lnTo>
                        <a:pt x="1153" y="62"/>
                      </a:lnTo>
                      <a:lnTo>
                        <a:pt x="1153" y="71"/>
                      </a:lnTo>
                      <a:close/>
                      <a:moveTo>
                        <a:pt x="1117" y="69"/>
                      </a:moveTo>
                      <a:lnTo>
                        <a:pt x="1135" y="70"/>
                      </a:lnTo>
                      <a:lnTo>
                        <a:pt x="1136" y="61"/>
                      </a:lnTo>
                      <a:lnTo>
                        <a:pt x="1118" y="60"/>
                      </a:lnTo>
                      <a:lnTo>
                        <a:pt x="1117" y="69"/>
                      </a:lnTo>
                      <a:close/>
                      <a:moveTo>
                        <a:pt x="1081" y="67"/>
                      </a:moveTo>
                      <a:lnTo>
                        <a:pt x="1099" y="68"/>
                      </a:lnTo>
                      <a:lnTo>
                        <a:pt x="1100" y="59"/>
                      </a:lnTo>
                      <a:lnTo>
                        <a:pt x="1082" y="58"/>
                      </a:lnTo>
                      <a:lnTo>
                        <a:pt x="1081" y="67"/>
                      </a:lnTo>
                      <a:close/>
                      <a:moveTo>
                        <a:pt x="1045" y="65"/>
                      </a:moveTo>
                      <a:lnTo>
                        <a:pt x="1063" y="65"/>
                      </a:lnTo>
                      <a:lnTo>
                        <a:pt x="1064" y="56"/>
                      </a:lnTo>
                      <a:lnTo>
                        <a:pt x="1046" y="56"/>
                      </a:lnTo>
                      <a:lnTo>
                        <a:pt x="1045" y="65"/>
                      </a:lnTo>
                      <a:close/>
                      <a:moveTo>
                        <a:pt x="1008" y="63"/>
                      </a:moveTo>
                      <a:lnTo>
                        <a:pt x="1027" y="64"/>
                      </a:lnTo>
                      <a:lnTo>
                        <a:pt x="1028" y="55"/>
                      </a:lnTo>
                      <a:lnTo>
                        <a:pt x="1010" y="54"/>
                      </a:lnTo>
                      <a:lnTo>
                        <a:pt x="1008" y="63"/>
                      </a:lnTo>
                      <a:close/>
                      <a:moveTo>
                        <a:pt x="972" y="61"/>
                      </a:moveTo>
                      <a:lnTo>
                        <a:pt x="990" y="62"/>
                      </a:lnTo>
                      <a:lnTo>
                        <a:pt x="992" y="53"/>
                      </a:lnTo>
                      <a:lnTo>
                        <a:pt x="974" y="52"/>
                      </a:lnTo>
                      <a:lnTo>
                        <a:pt x="972" y="61"/>
                      </a:lnTo>
                      <a:close/>
                      <a:moveTo>
                        <a:pt x="936" y="59"/>
                      </a:moveTo>
                      <a:lnTo>
                        <a:pt x="954" y="60"/>
                      </a:lnTo>
                      <a:lnTo>
                        <a:pt x="955" y="51"/>
                      </a:lnTo>
                      <a:lnTo>
                        <a:pt x="937" y="50"/>
                      </a:lnTo>
                      <a:lnTo>
                        <a:pt x="936" y="59"/>
                      </a:lnTo>
                      <a:close/>
                      <a:moveTo>
                        <a:pt x="900" y="58"/>
                      </a:moveTo>
                      <a:lnTo>
                        <a:pt x="918" y="59"/>
                      </a:lnTo>
                      <a:lnTo>
                        <a:pt x="919" y="50"/>
                      </a:lnTo>
                      <a:lnTo>
                        <a:pt x="901" y="49"/>
                      </a:lnTo>
                      <a:lnTo>
                        <a:pt x="900" y="58"/>
                      </a:lnTo>
                      <a:close/>
                      <a:moveTo>
                        <a:pt x="864" y="55"/>
                      </a:moveTo>
                      <a:lnTo>
                        <a:pt x="882" y="56"/>
                      </a:lnTo>
                      <a:lnTo>
                        <a:pt x="883" y="47"/>
                      </a:lnTo>
                      <a:lnTo>
                        <a:pt x="865" y="46"/>
                      </a:lnTo>
                      <a:lnTo>
                        <a:pt x="864" y="55"/>
                      </a:lnTo>
                      <a:close/>
                      <a:moveTo>
                        <a:pt x="828" y="53"/>
                      </a:moveTo>
                      <a:lnTo>
                        <a:pt x="846" y="54"/>
                      </a:lnTo>
                      <a:lnTo>
                        <a:pt x="847" y="45"/>
                      </a:lnTo>
                      <a:lnTo>
                        <a:pt x="829" y="44"/>
                      </a:lnTo>
                      <a:lnTo>
                        <a:pt x="828" y="53"/>
                      </a:lnTo>
                      <a:close/>
                      <a:moveTo>
                        <a:pt x="793" y="52"/>
                      </a:moveTo>
                      <a:lnTo>
                        <a:pt x="810" y="52"/>
                      </a:lnTo>
                      <a:lnTo>
                        <a:pt x="811" y="44"/>
                      </a:lnTo>
                      <a:lnTo>
                        <a:pt x="793" y="43"/>
                      </a:lnTo>
                      <a:lnTo>
                        <a:pt x="793" y="52"/>
                      </a:lnTo>
                      <a:close/>
                      <a:moveTo>
                        <a:pt x="757" y="50"/>
                      </a:moveTo>
                      <a:lnTo>
                        <a:pt x="775" y="51"/>
                      </a:lnTo>
                      <a:lnTo>
                        <a:pt x="775" y="42"/>
                      </a:lnTo>
                      <a:lnTo>
                        <a:pt x="757" y="41"/>
                      </a:lnTo>
                      <a:lnTo>
                        <a:pt x="757" y="50"/>
                      </a:lnTo>
                      <a:close/>
                      <a:moveTo>
                        <a:pt x="721" y="47"/>
                      </a:moveTo>
                      <a:lnTo>
                        <a:pt x="739" y="49"/>
                      </a:lnTo>
                      <a:lnTo>
                        <a:pt x="739" y="39"/>
                      </a:lnTo>
                      <a:lnTo>
                        <a:pt x="721" y="38"/>
                      </a:lnTo>
                      <a:lnTo>
                        <a:pt x="721" y="47"/>
                      </a:lnTo>
                      <a:close/>
                      <a:moveTo>
                        <a:pt x="685" y="46"/>
                      </a:moveTo>
                      <a:lnTo>
                        <a:pt x="703" y="46"/>
                      </a:lnTo>
                      <a:lnTo>
                        <a:pt x="703" y="37"/>
                      </a:lnTo>
                      <a:lnTo>
                        <a:pt x="685" y="37"/>
                      </a:lnTo>
                      <a:lnTo>
                        <a:pt x="685" y="46"/>
                      </a:lnTo>
                      <a:close/>
                      <a:moveTo>
                        <a:pt x="649" y="44"/>
                      </a:moveTo>
                      <a:lnTo>
                        <a:pt x="667" y="45"/>
                      </a:lnTo>
                      <a:lnTo>
                        <a:pt x="667" y="36"/>
                      </a:lnTo>
                      <a:lnTo>
                        <a:pt x="649" y="35"/>
                      </a:lnTo>
                      <a:lnTo>
                        <a:pt x="649" y="44"/>
                      </a:lnTo>
                      <a:close/>
                      <a:moveTo>
                        <a:pt x="613" y="42"/>
                      </a:moveTo>
                      <a:lnTo>
                        <a:pt x="631" y="43"/>
                      </a:lnTo>
                      <a:lnTo>
                        <a:pt x="631" y="34"/>
                      </a:lnTo>
                      <a:lnTo>
                        <a:pt x="613" y="33"/>
                      </a:lnTo>
                      <a:lnTo>
                        <a:pt x="613" y="42"/>
                      </a:lnTo>
                      <a:close/>
                      <a:moveTo>
                        <a:pt x="576" y="39"/>
                      </a:moveTo>
                      <a:lnTo>
                        <a:pt x="594" y="41"/>
                      </a:lnTo>
                      <a:lnTo>
                        <a:pt x="594" y="32"/>
                      </a:lnTo>
                      <a:lnTo>
                        <a:pt x="576" y="30"/>
                      </a:lnTo>
                      <a:lnTo>
                        <a:pt x="576" y="39"/>
                      </a:lnTo>
                      <a:close/>
                      <a:moveTo>
                        <a:pt x="540" y="38"/>
                      </a:moveTo>
                      <a:lnTo>
                        <a:pt x="558" y="39"/>
                      </a:lnTo>
                      <a:lnTo>
                        <a:pt x="558" y="30"/>
                      </a:lnTo>
                      <a:lnTo>
                        <a:pt x="540" y="29"/>
                      </a:lnTo>
                      <a:lnTo>
                        <a:pt x="540" y="38"/>
                      </a:lnTo>
                      <a:close/>
                      <a:moveTo>
                        <a:pt x="504" y="36"/>
                      </a:moveTo>
                      <a:lnTo>
                        <a:pt x="522" y="37"/>
                      </a:lnTo>
                      <a:lnTo>
                        <a:pt x="522" y="28"/>
                      </a:lnTo>
                      <a:lnTo>
                        <a:pt x="504" y="27"/>
                      </a:lnTo>
                      <a:lnTo>
                        <a:pt x="504" y="36"/>
                      </a:lnTo>
                      <a:close/>
                      <a:moveTo>
                        <a:pt x="468" y="34"/>
                      </a:moveTo>
                      <a:lnTo>
                        <a:pt x="486" y="35"/>
                      </a:lnTo>
                      <a:lnTo>
                        <a:pt x="486" y="26"/>
                      </a:lnTo>
                      <a:lnTo>
                        <a:pt x="468" y="25"/>
                      </a:lnTo>
                      <a:lnTo>
                        <a:pt x="468" y="34"/>
                      </a:lnTo>
                      <a:close/>
                      <a:moveTo>
                        <a:pt x="432" y="33"/>
                      </a:moveTo>
                      <a:lnTo>
                        <a:pt x="450" y="33"/>
                      </a:lnTo>
                      <a:lnTo>
                        <a:pt x="450" y="24"/>
                      </a:lnTo>
                      <a:lnTo>
                        <a:pt x="432" y="24"/>
                      </a:lnTo>
                      <a:lnTo>
                        <a:pt x="432" y="33"/>
                      </a:lnTo>
                      <a:close/>
                      <a:moveTo>
                        <a:pt x="396" y="30"/>
                      </a:moveTo>
                      <a:lnTo>
                        <a:pt x="414" y="32"/>
                      </a:lnTo>
                      <a:lnTo>
                        <a:pt x="414" y="23"/>
                      </a:lnTo>
                      <a:lnTo>
                        <a:pt x="396" y="21"/>
                      </a:lnTo>
                      <a:lnTo>
                        <a:pt x="396" y="30"/>
                      </a:lnTo>
                      <a:close/>
                      <a:moveTo>
                        <a:pt x="360" y="28"/>
                      </a:moveTo>
                      <a:lnTo>
                        <a:pt x="378" y="29"/>
                      </a:lnTo>
                      <a:lnTo>
                        <a:pt x="378" y="20"/>
                      </a:lnTo>
                      <a:lnTo>
                        <a:pt x="360" y="19"/>
                      </a:lnTo>
                      <a:lnTo>
                        <a:pt x="360" y="28"/>
                      </a:lnTo>
                      <a:close/>
                      <a:moveTo>
                        <a:pt x="324" y="27"/>
                      </a:moveTo>
                      <a:lnTo>
                        <a:pt x="342" y="27"/>
                      </a:lnTo>
                      <a:lnTo>
                        <a:pt x="343" y="18"/>
                      </a:lnTo>
                      <a:lnTo>
                        <a:pt x="325" y="18"/>
                      </a:lnTo>
                      <a:lnTo>
                        <a:pt x="324" y="27"/>
                      </a:lnTo>
                      <a:close/>
                      <a:moveTo>
                        <a:pt x="288" y="25"/>
                      </a:moveTo>
                      <a:lnTo>
                        <a:pt x="306" y="26"/>
                      </a:lnTo>
                      <a:lnTo>
                        <a:pt x="307" y="17"/>
                      </a:lnTo>
                      <a:lnTo>
                        <a:pt x="289" y="16"/>
                      </a:lnTo>
                      <a:lnTo>
                        <a:pt x="288" y="25"/>
                      </a:lnTo>
                      <a:close/>
                      <a:moveTo>
                        <a:pt x="251" y="23"/>
                      </a:moveTo>
                      <a:lnTo>
                        <a:pt x="270" y="24"/>
                      </a:lnTo>
                      <a:lnTo>
                        <a:pt x="271" y="15"/>
                      </a:lnTo>
                      <a:lnTo>
                        <a:pt x="253" y="14"/>
                      </a:lnTo>
                      <a:lnTo>
                        <a:pt x="251" y="23"/>
                      </a:lnTo>
                      <a:close/>
                      <a:moveTo>
                        <a:pt x="215" y="20"/>
                      </a:moveTo>
                      <a:lnTo>
                        <a:pt x="233" y="21"/>
                      </a:lnTo>
                      <a:lnTo>
                        <a:pt x="235" y="12"/>
                      </a:lnTo>
                      <a:lnTo>
                        <a:pt x="217" y="11"/>
                      </a:lnTo>
                      <a:lnTo>
                        <a:pt x="215" y="20"/>
                      </a:lnTo>
                      <a:close/>
                      <a:moveTo>
                        <a:pt x="179" y="19"/>
                      </a:moveTo>
                      <a:lnTo>
                        <a:pt x="197" y="20"/>
                      </a:lnTo>
                      <a:lnTo>
                        <a:pt x="198" y="11"/>
                      </a:lnTo>
                      <a:lnTo>
                        <a:pt x="180" y="10"/>
                      </a:lnTo>
                      <a:lnTo>
                        <a:pt x="179" y="19"/>
                      </a:lnTo>
                      <a:close/>
                      <a:moveTo>
                        <a:pt x="143" y="17"/>
                      </a:moveTo>
                      <a:lnTo>
                        <a:pt x="161" y="18"/>
                      </a:lnTo>
                      <a:lnTo>
                        <a:pt x="162" y="9"/>
                      </a:lnTo>
                      <a:lnTo>
                        <a:pt x="144" y="8"/>
                      </a:lnTo>
                      <a:lnTo>
                        <a:pt x="143" y="17"/>
                      </a:lnTo>
                      <a:close/>
                      <a:moveTo>
                        <a:pt x="107" y="15"/>
                      </a:moveTo>
                      <a:lnTo>
                        <a:pt x="125" y="16"/>
                      </a:lnTo>
                      <a:lnTo>
                        <a:pt x="126" y="7"/>
                      </a:lnTo>
                      <a:lnTo>
                        <a:pt x="108" y="6"/>
                      </a:lnTo>
                      <a:lnTo>
                        <a:pt x="107" y="15"/>
                      </a:lnTo>
                      <a:close/>
                      <a:moveTo>
                        <a:pt x="71" y="14"/>
                      </a:moveTo>
                      <a:lnTo>
                        <a:pt x="89" y="14"/>
                      </a:lnTo>
                      <a:lnTo>
                        <a:pt x="90" y="5"/>
                      </a:lnTo>
                      <a:lnTo>
                        <a:pt x="72" y="5"/>
                      </a:lnTo>
                      <a:lnTo>
                        <a:pt x="71" y="14"/>
                      </a:lnTo>
                      <a:close/>
                      <a:moveTo>
                        <a:pt x="35" y="11"/>
                      </a:moveTo>
                      <a:lnTo>
                        <a:pt x="53" y="12"/>
                      </a:lnTo>
                      <a:lnTo>
                        <a:pt x="54" y="3"/>
                      </a:lnTo>
                      <a:lnTo>
                        <a:pt x="36" y="2"/>
                      </a:lnTo>
                      <a:lnTo>
                        <a:pt x="35" y="11"/>
                      </a:lnTo>
                      <a:close/>
                      <a:moveTo>
                        <a:pt x="0" y="9"/>
                      </a:moveTo>
                      <a:lnTo>
                        <a:pt x="17" y="10"/>
                      </a:lnTo>
                      <a:lnTo>
                        <a:pt x="18" y="1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n Jyuu Gothic Monospace Regul" panose="020B0309020203020207" pitchFamily="49" charset="-128"/>
                    <a:ea typeface="Gen Jyuu Gothic Monospace Regul" panose="020B0309020203020207" pitchFamily="49" charset="-128"/>
                    <a:cs typeface="Gen Jyuu Gothic Monospace Regul" panose="020B0309020203020207" pitchFamily="49" charset="-128"/>
                    <a:sym typeface="Gen Jyuu Gothic Monospace Regul" panose="020B0309020203020207" pitchFamily="49" charset="-128"/>
                  </a:endParaRPr>
                </a:p>
              </p:txBody>
            </p:sp>
            <p:sp>
              <p:nvSpPr>
                <p:cNvPr id="118" name="Freeform 9"/>
                <p:cNvSpPr>
                  <a:spLocks noEditPoints="1"/>
                </p:cNvSpPr>
                <p:nvPr/>
              </p:nvSpPr>
              <p:spPr bwMode="auto">
                <a:xfrm>
                  <a:off x="3489326" y="2806700"/>
                  <a:ext cx="2357438" cy="112713"/>
                </a:xfrm>
                <a:custGeom>
                  <a:avLst/>
                  <a:gdLst>
                    <a:gd name="T0" fmla="*/ 6 w 1485"/>
                    <a:gd name="T1" fmla="*/ 71 h 71"/>
                    <a:gd name="T2" fmla="*/ 24 w 1485"/>
                    <a:gd name="T3" fmla="*/ 70 h 71"/>
                    <a:gd name="T4" fmla="*/ 60 w 1485"/>
                    <a:gd name="T5" fmla="*/ 60 h 71"/>
                    <a:gd name="T6" fmla="*/ 113 w 1485"/>
                    <a:gd name="T7" fmla="*/ 57 h 71"/>
                    <a:gd name="T8" fmla="*/ 113 w 1485"/>
                    <a:gd name="T9" fmla="*/ 57 h 71"/>
                    <a:gd name="T10" fmla="*/ 151 w 1485"/>
                    <a:gd name="T11" fmla="*/ 64 h 71"/>
                    <a:gd name="T12" fmla="*/ 169 w 1485"/>
                    <a:gd name="T13" fmla="*/ 64 h 71"/>
                    <a:gd name="T14" fmla="*/ 204 w 1485"/>
                    <a:gd name="T15" fmla="*/ 54 h 71"/>
                    <a:gd name="T16" fmla="*/ 258 w 1485"/>
                    <a:gd name="T17" fmla="*/ 52 h 71"/>
                    <a:gd name="T18" fmla="*/ 258 w 1485"/>
                    <a:gd name="T19" fmla="*/ 52 h 71"/>
                    <a:gd name="T20" fmla="*/ 295 w 1485"/>
                    <a:gd name="T21" fmla="*/ 58 h 71"/>
                    <a:gd name="T22" fmla="*/ 313 w 1485"/>
                    <a:gd name="T23" fmla="*/ 58 h 71"/>
                    <a:gd name="T24" fmla="*/ 348 w 1485"/>
                    <a:gd name="T25" fmla="*/ 47 h 71"/>
                    <a:gd name="T26" fmla="*/ 402 w 1485"/>
                    <a:gd name="T27" fmla="*/ 45 h 71"/>
                    <a:gd name="T28" fmla="*/ 402 w 1485"/>
                    <a:gd name="T29" fmla="*/ 45 h 71"/>
                    <a:gd name="T30" fmla="*/ 439 w 1485"/>
                    <a:gd name="T31" fmla="*/ 53 h 71"/>
                    <a:gd name="T32" fmla="*/ 457 w 1485"/>
                    <a:gd name="T33" fmla="*/ 52 h 71"/>
                    <a:gd name="T34" fmla="*/ 492 w 1485"/>
                    <a:gd name="T35" fmla="*/ 42 h 71"/>
                    <a:gd name="T36" fmla="*/ 547 w 1485"/>
                    <a:gd name="T37" fmla="*/ 39 h 71"/>
                    <a:gd name="T38" fmla="*/ 547 w 1485"/>
                    <a:gd name="T39" fmla="*/ 39 h 71"/>
                    <a:gd name="T40" fmla="*/ 583 w 1485"/>
                    <a:gd name="T41" fmla="*/ 47 h 71"/>
                    <a:gd name="T42" fmla="*/ 601 w 1485"/>
                    <a:gd name="T43" fmla="*/ 46 h 71"/>
                    <a:gd name="T44" fmla="*/ 637 w 1485"/>
                    <a:gd name="T45" fmla="*/ 36 h 71"/>
                    <a:gd name="T46" fmla="*/ 691 w 1485"/>
                    <a:gd name="T47" fmla="*/ 34 h 71"/>
                    <a:gd name="T48" fmla="*/ 691 w 1485"/>
                    <a:gd name="T49" fmla="*/ 34 h 71"/>
                    <a:gd name="T50" fmla="*/ 727 w 1485"/>
                    <a:gd name="T51" fmla="*/ 40 h 71"/>
                    <a:gd name="T52" fmla="*/ 745 w 1485"/>
                    <a:gd name="T53" fmla="*/ 40 h 71"/>
                    <a:gd name="T54" fmla="*/ 781 w 1485"/>
                    <a:gd name="T55" fmla="*/ 29 h 71"/>
                    <a:gd name="T56" fmla="*/ 835 w 1485"/>
                    <a:gd name="T57" fmla="*/ 27 h 71"/>
                    <a:gd name="T58" fmla="*/ 835 w 1485"/>
                    <a:gd name="T59" fmla="*/ 27 h 71"/>
                    <a:gd name="T60" fmla="*/ 871 w 1485"/>
                    <a:gd name="T61" fmla="*/ 35 h 71"/>
                    <a:gd name="T62" fmla="*/ 889 w 1485"/>
                    <a:gd name="T63" fmla="*/ 34 h 71"/>
                    <a:gd name="T64" fmla="*/ 926 w 1485"/>
                    <a:gd name="T65" fmla="*/ 23 h 71"/>
                    <a:gd name="T66" fmla="*/ 980 w 1485"/>
                    <a:gd name="T67" fmla="*/ 21 h 71"/>
                    <a:gd name="T68" fmla="*/ 980 w 1485"/>
                    <a:gd name="T69" fmla="*/ 21 h 71"/>
                    <a:gd name="T70" fmla="*/ 1016 w 1485"/>
                    <a:gd name="T71" fmla="*/ 29 h 71"/>
                    <a:gd name="T72" fmla="*/ 1034 w 1485"/>
                    <a:gd name="T73" fmla="*/ 28 h 71"/>
                    <a:gd name="T74" fmla="*/ 1070 w 1485"/>
                    <a:gd name="T75" fmla="*/ 18 h 71"/>
                    <a:gd name="T76" fmla="*/ 1124 w 1485"/>
                    <a:gd name="T77" fmla="*/ 16 h 71"/>
                    <a:gd name="T78" fmla="*/ 1124 w 1485"/>
                    <a:gd name="T79" fmla="*/ 16 h 71"/>
                    <a:gd name="T80" fmla="*/ 1160 w 1485"/>
                    <a:gd name="T81" fmla="*/ 22 h 71"/>
                    <a:gd name="T82" fmla="*/ 1178 w 1485"/>
                    <a:gd name="T83" fmla="*/ 22 h 71"/>
                    <a:gd name="T84" fmla="*/ 1214 w 1485"/>
                    <a:gd name="T85" fmla="*/ 11 h 71"/>
                    <a:gd name="T86" fmla="*/ 1269 w 1485"/>
                    <a:gd name="T87" fmla="*/ 9 h 71"/>
                    <a:gd name="T88" fmla="*/ 1269 w 1485"/>
                    <a:gd name="T89" fmla="*/ 9 h 71"/>
                    <a:gd name="T90" fmla="*/ 1305 w 1485"/>
                    <a:gd name="T91" fmla="*/ 17 h 71"/>
                    <a:gd name="T92" fmla="*/ 1323 w 1485"/>
                    <a:gd name="T93" fmla="*/ 16 h 71"/>
                    <a:gd name="T94" fmla="*/ 1359 w 1485"/>
                    <a:gd name="T95" fmla="*/ 5 h 71"/>
                    <a:gd name="T96" fmla="*/ 1413 w 1485"/>
                    <a:gd name="T97" fmla="*/ 3 h 71"/>
                    <a:gd name="T98" fmla="*/ 1413 w 1485"/>
                    <a:gd name="T99" fmla="*/ 3 h 71"/>
                    <a:gd name="T100" fmla="*/ 1449 w 1485"/>
                    <a:gd name="T101" fmla="*/ 11 h 71"/>
                    <a:gd name="T102" fmla="*/ 1467 w 1485"/>
                    <a:gd name="T103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485" h="71">
                      <a:moveTo>
                        <a:pt x="6" y="62"/>
                      </a:moveTo>
                      <a:lnTo>
                        <a:pt x="0" y="62"/>
                      </a:lnTo>
                      <a:lnTo>
                        <a:pt x="0" y="71"/>
                      </a:lnTo>
                      <a:lnTo>
                        <a:pt x="6" y="71"/>
                      </a:lnTo>
                      <a:lnTo>
                        <a:pt x="6" y="62"/>
                      </a:lnTo>
                      <a:close/>
                      <a:moveTo>
                        <a:pt x="42" y="60"/>
                      </a:moveTo>
                      <a:lnTo>
                        <a:pt x="24" y="61"/>
                      </a:lnTo>
                      <a:lnTo>
                        <a:pt x="24" y="70"/>
                      </a:lnTo>
                      <a:lnTo>
                        <a:pt x="42" y="69"/>
                      </a:lnTo>
                      <a:lnTo>
                        <a:pt x="42" y="60"/>
                      </a:lnTo>
                      <a:close/>
                      <a:moveTo>
                        <a:pt x="78" y="58"/>
                      </a:moveTo>
                      <a:lnTo>
                        <a:pt x="60" y="60"/>
                      </a:lnTo>
                      <a:lnTo>
                        <a:pt x="60" y="69"/>
                      </a:lnTo>
                      <a:lnTo>
                        <a:pt x="78" y="68"/>
                      </a:lnTo>
                      <a:lnTo>
                        <a:pt x="78" y="58"/>
                      </a:lnTo>
                      <a:close/>
                      <a:moveTo>
                        <a:pt x="113" y="57"/>
                      </a:moveTo>
                      <a:lnTo>
                        <a:pt x="96" y="57"/>
                      </a:lnTo>
                      <a:lnTo>
                        <a:pt x="96" y="66"/>
                      </a:lnTo>
                      <a:lnTo>
                        <a:pt x="114" y="66"/>
                      </a:lnTo>
                      <a:lnTo>
                        <a:pt x="113" y="57"/>
                      </a:lnTo>
                      <a:close/>
                      <a:moveTo>
                        <a:pt x="149" y="56"/>
                      </a:moveTo>
                      <a:lnTo>
                        <a:pt x="131" y="56"/>
                      </a:lnTo>
                      <a:lnTo>
                        <a:pt x="132" y="65"/>
                      </a:lnTo>
                      <a:lnTo>
                        <a:pt x="151" y="64"/>
                      </a:lnTo>
                      <a:lnTo>
                        <a:pt x="149" y="56"/>
                      </a:lnTo>
                      <a:close/>
                      <a:moveTo>
                        <a:pt x="186" y="54"/>
                      </a:moveTo>
                      <a:lnTo>
                        <a:pt x="167" y="55"/>
                      </a:lnTo>
                      <a:lnTo>
                        <a:pt x="169" y="64"/>
                      </a:lnTo>
                      <a:lnTo>
                        <a:pt x="187" y="63"/>
                      </a:lnTo>
                      <a:lnTo>
                        <a:pt x="186" y="54"/>
                      </a:lnTo>
                      <a:close/>
                      <a:moveTo>
                        <a:pt x="222" y="53"/>
                      </a:moveTo>
                      <a:lnTo>
                        <a:pt x="204" y="54"/>
                      </a:lnTo>
                      <a:lnTo>
                        <a:pt x="205" y="63"/>
                      </a:lnTo>
                      <a:lnTo>
                        <a:pt x="223" y="62"/>
                      </a:lnTo>
                      <a:lnTo>
                        <a:pt x="222" y="53"/>
                      </a:lnTo>
                      <a:close/>
                      <a:moveTo>
                        <a:pt x="258" y="52"/>
                      </a:moveTo>
                      <a:lnTo>
                        <a:pt x="240" y="52"/>
                      </a:lnTo>
                      <a:lnTo>
                        <a:pt x="241" y="61"/>
                      </a:lnTo>
                      <a:lnTo>
                        <a:pt x="259" y="61"/>
                      </a:lnTo>
                      <a:lnTo>
                        <a:pt x="258" y="52"/>
                      </a:lnTo>
                      <a:close/>
                      <a:moveTo>
                        <a:pt x="294" y="49"/>
                      </a:moveTo>
                      <a:lnTo>
                        <a:pt x="276" y="51"/>
                      </a:lnTo>
                      <a:lnTo>
                        <a:pt x="277" y="60"/>
                      </a:lnTo>
                      <a:lnTo>
                        <a:pt x="295" y="58"/>
                      </a:lnTo>
                      <a:lnTo>
                        <a:pt x="294" y="49"/>
                      </a:lnTo>
                      <a:close/>
                      <a:moveTo>
                        <a:pt x="330" y="48"/>
                      </a:moveTo>
                      <a:lnTo>
                        <a:pt x="312" y="49"/>
                      </a:lnTo>
                      <a:lnTo>
                        <a:pt x="313" y="58"/>
                      </a:lnTo>
                      <a:lnTo>
                        <a:pt x="331" y="57"/>
                      </a:lnTo>
                      <a:lnTo>
                        <a:pt x="330" y="48"/>
                      </a:lnTo>
                      <a:close/>
                      <a:moveTo>
                        <a:pt x="366" y="47"/>
                      </a:moveTo>
                      <a:lnTo>
                        <a:pt x="348" y="47"/>
                      </a:lnTo>
                      <a:lnTo>
                        <a:pt x="349" y="56"/>
                      </a:lnTo>
                      <a:lnTo>
                        <a:pt x="367" y="56"/>
                      </a:lnTo>
                      <a:lnTo>
                        <a:pt x="366" y="47"/>
                      </a:lnTo>
                      <a:close/>
                      <a:moveTo>
                        <a:pt x="402" y="45"/>
                      </a:moveTo>
                      <a:lnTo>
                        <a:pt x="384" y="46"/>
                      </a:lnTo>
                      <a:lnTo>
                        <a:pt x="385" y="55"/>
                      </a:lnTo>
                      <a:lnTo>
                        <a:pt x="403" y="54"/>
                      </a:lnTo>
                      <a:lnTo>
                        <a:pt x="402" y="45"/>
                      </a:lnTo>
                      <a:close/>
                      <a:moveTo>
                        <a:pt x="438" y="44"/>
                      </a:moveTo>
                      <a:lnTo>
                        <a:pt x="420" y="45"/>
                      </a:lnTo>
                      <a:lnTo>
                        <a:pt x="421" y="54"/>
                      </a:lnTo>
                      <a:lnTo>
                        <a:pt x="439" y="53"/>
                      </a:lnTo>
                      <a:lnTo>
                        <a:pt x="438" y="44"/>
                      </a:lnTo>
                      <a:close/>
                      <a:moveTo>
                        <a:pt x="474" y="43"/>
                      </a:moveTo>
                      <a:lnTo>
                        <a:pt x="456" y="43"/>
                      </a:lnTo>
                      <a:lnTo>
                        <a:pt x="457" y="52"/>
                      </a:lnTo>
                      <a:lnTo>
                        <a:pt x="475" y="52"/>
                      </a:lnTo>
                      <a:lnTo>
                        <a:pt x="474" y="43"/>
                      </a:lnTo>
                      <a:close/>
                      <a:moveTo>
                        <a:pt x="510" y="40"/>
                      </a:moveTo>
                      <a:lnTo>
                        <a:pt x="492" y="42"/>
                      </a:lnTo>
                      <a:lnTo>
                        <a:pt x="494" y="51"/>
                      </a:lnTo>
                      <a:lnTo>
                        <a:pt x="512" y="49"/>
                      </a:lnTo>
                      <a:lnTo>
                        <a:pt x="510" y="40"/>
                      </a:lnTo>
                      <a:close/>
                      <a:moveTo>
                        <a:pt x="547" y="39"/>
                      </a:moveTo>
                      <a:lnTo>
                        <a:pt x="528" y="40"/>
                      </a:lnTo>
                      <a:lnTo>
                        <a:pt x="530" y="49"/>
                      </a:lnTo>
                      <a:lnTo>
                        <a:pt x="547" y="48"/>
                      </a:lnTo>
                      <a:lnTo>
                        <a:pt x="547" y="39"/>
                      </a:lnTo>
                      <a:close/>
                      <a:moveTo>
                        <a:pt x="583" y="38"/>
                      </a:moveTo>
                      <a:lnTo>
                        <a:pt x="565" y="38"/>
                      </a:lnTo>
                      <a:lnTo>
                        <a:pt x="565" y="47"/>
                      </a:lnTo>
                      <a:lnTo>
                        <a:pt x="583" y="47"/>
                      </a:lnTo>
                      <a:lnTo>
                        <a:pt x="583" y="38"/>
                      </a:lnTo>
                      <a:close/>
                      <a:moveTo>
                        <a:pt x="619" y="36"/>
                      </a:moveTo>
                      <a:lnTo>
                        <a:pt x="601" y="37"/>
                      </a:lnTo>
                      <a:lnTo>
                        <a:pt x="601" y="46"/>
                      </a:lnTo>
                      <a:lnTo>
                        <a:pt x="619" y="45"/>
                      </a:lnTo>
                      <a:lnTo>
                        <a:pt x="619" y="36"/>
                      </a:lnTo>
                      <a:close/>
                      <a:moveTo>
                        <a:pt x="655" y="35"/>
                      </a:moveTo>
                      <a:lnTo>
                        <a:pt x="637" y="36"/>
                      </a:lnTo>
                      <a:lnTo>
                        <a:pt x="637" y="45"/>
                      </a:lnTo>
                      <a:lnTo>
                        <a:pt x="655" y="44"/>
                      </a:lnTo>
                      <a:lnTo>
                        <a:pt x="655" y="35"/>
                      </a:lnTo>
                      <a:close/>
                      <a:moveTo>
                        <a:pt x="691" y="34"/>
                      </a:moveTo>
                      <a:lnTo>
                        <a:pt x="673" y="34"/>
                      </a:lnTo>
                      <a:lnTo>
                        <a:pt x="673" y="43"/>
                      </a:lnTo>
                      <a:lnTo>
                        <a:pt x="691" y="43"/>
                      </a:lnTo>
                      <a:lnTo>
                        <a:pt x="691" y="34"/>
                      </a:lnTo>
                      <a:close/>
                      <a:moveTo>
                        <a:pt x="727" y="31"/>
                      </a:moveTo>
                      <a:lnTo>
                        <a:pt x="709" y="33"/>
                      </a:lnTo>
                      <a:lnTo>
                        <a:pt x="709" y="42"/>
                      </a:lnTo>
                      <a:lnTo>
                        <a:pt x="727" y="40"/>
                      </a:lnTo>
                      <a:lnTo>
                        <a:pt x="727" y="31"/>
                      </a:lnTo>
                      <a:close/>
                      <a:moveTo>
                        <a:pt x="763" y="30"/>
                      </a:moveTo>
                      <a:lnTo>
                        <a:pt x="745" y="31"/>
                      </a:lnTo>
                      <a:lnTo>
                        <a:pt x="745" y="40"/>
                      </a:lnTo>
                      <a:lnTo>
                        <a:pt x="763" y="39"/>
                      </a:lnTo>
                      <a:lnTo>
                        <a:pt x="763" y="30"/>
                      </a:lnTo>
                      <a:close/>
                      <a:moveTo>
                        <a:pt x="799" y="29"/>
                      </a:moveTo>
                      <a:lnTo>
                        <a:pt x="781" y="29"/>
                      </a:lnTo>
                      <a:lnTo>
                        <a:pt x="781" y="38"/>
                      </a:lnTo>
                      <a:lnTo>
                        <a:pt x="799" y="38"/>
                      </a:lnTo>
                      <a:lnTo>
                        <a:pt x="799" y="29"/>
                      </a:lnTo>
                      <a:close/>
                      <a:moveTo>
                        <a:pt x="835" y="27"/>
                      </a:moveTo>
                      <a:lnTo>
                        <a:pt x="817" y="28"/>
                      </a:lnTo>
                      <a:lnTo>
                        <a:pt x="817" y="37"/>
                      </a:lnTo>
                      <a:lnTo>
                        <a:pt x="835" y="36"/>
                      </a:lnTo>
                      <a:lnTo>
                        <a:pt x="835" y="27"/>
                      </a:lnTo>
                      <a:close/>
                      <a:moveTo>
                        <a:pt x="871" y="26"/>
                      </a:moveTo>
                      <a:lnTo>
                        <a:pt x="853" y="27"/>
                      </a:lnTo>
                      <a:lnTo>
                        <a:pt x="853" y="36"/>
                      </a:lnTo>
                      <a:lnTo>
                        <a:pt x="871" y="35"/>
                      </a:lnTo>
                      <a:lnTo>
                        <a:pt x="871" y="26"/>
                      </a:lnTo>
                      <a:close/>
                      <a:moveTo>
                        <a:pt x="908" y="25"/>
                      </a:moveTo>
                      <a:lnTo>
                        <a:pt x="889" y="25"/>
                      </a:lnTo>
                      <a:lnTo>
                        <a:pt x="889" y="34"/>
                      </a:lnTo>
                      <a:lnTo>
                        <a:pt x="908" y="34"/>
                      </a:lnTo>
                      <a:lnTo>
                        <a:pt x="908" y="25"/>
                      </a:lnTo>
                      <a:close/>
                      <a:moveTo>
                        <a:pt x="944" y="22"/>
                      </a:moveTo>
                      <a:lnTo>
                        <a:pt x="926" y="23"/>
                      </a:lnTo>
                      <a:lnTo>
                        <a:pt x="926" y="33"/>
                      </a:lnTo>
                      <a:lnTo>
                        <a:pt x="944" y="31"/>
                      </a:lnTo>
                      <a:lnTo>
                        <a:pt x="944" y="22"/>
                      </a:lnTo>
                      <a:close/>
                      <a:moveTo>
                        <a:pt x="980" y="21"/>
                      </a:moveTo>
                      <a:lnTo>
                        <a:pt x="962" y="22"/>
                      </a:lnTo>
                      <a:lnTo>
                        <a:pt x="962" y="31"/>
                      </a:lnTo>
                      <a:lnTo>
                        <a:pt x="980" y="30"/>
                      </a:lnTo>
                      <a:lnTo>
                        <a:pt x="980" y="21"/>
                      </a:lnTo>
                      <a:close/>
                      <a:moveTo>
                        <a:pt x="1016" y="20"/>
                      </a:moveTo>
                      <a:lnTo>
                        <a:pt x="998" y="20"/>
                      </a:lnTo>
                      <a:lnTo>
                        <a:pt x="998" y="29"/>
                      </a:lnTo>
                      <a:lnTo>
                        <a:pt x="1016" y="29"/>
                      </a:lnTo>
                      <a:lnTo>
                        <a:pt x="1016" y="20"/>
                      </a:lnTo>
                      <a:close/>
                      <a:moveTo>
                        <a:pt x="1052" y="18"/>
                      </a:moveTo>
                      <a:lnTo>
                        <a:pt x="1034" y="19"/>
                      </a:lnTo>
                      <a:lnTo>
                        <a:pt x="1034" y="28"/>
                      </a:lnTo>
                      <a:lnTo>
                        <a:pt x="1052" y="27"/>
                      </a:lnTo>
                      <a:lnTo>
                        <a:pt x="1052" y="18"/>
                      </a:lnTo>
                      <a:close/>
                      <a:moveTo>
                        <a:pt x="1088" y="17"/>
                      </a:moveTo>
                      <a:lnTo>
                        <a:pt x="1070" y="18"/>
                      </a:lnTo>
                      <a:lnTo>
                        <a:pt x="1070" y="27"/>
                      </a:lnTo>
                      <a:lnTo>
                        <a:pt x="1088" y="26"/>
                      </a:lnTo>
                      <a:lnTo>
                        <a:pt x="1088" y="17"/>
                      </a:lnTo>
                      <a:close/>
                      <a:moveTo>
                        <a:pt x="1124" y="16"/>
                      </a:moveTo>
                      <a:lnTo>
                        <a:pt x="1106" y="16"/>
                      </a:lnTo>
                      <a:lnTo>
                        <a:pt x="1106" y="25"/>
                      </a:lnTo>
                      <a:lnTo>
                        <a:pt x="1124" y="25"/>
                      </a:lnTo>
                      <a:lnTo>
                        <a:pt x="1124" y="16"/>
                      </a:lnTo>
                      <a:close/>
                      <a:moveTo>
                        <a:pt x="1160" y="13"/>
                      </a:moveTo>
                      <a:lnTo>
                        <a:pt x="1142" y="14"/>
                      </a:lnTo>
                      <a:lnTo>
                        <a:pt x="1142" y="23"/>
                      </a:lnTo>
                      <a:lnTo>
                        <a:pt x="1160" y="22"/>
                      </a:lnTo>
                      <a:lnTo>
                        <a:pt x="1160" y="13"/>
                      </a:lnTo>
                      <a:close/>
                      <a:moveTo>
                        <a:pt x="1196" y="12"/>
                      </a:moveTo>
                      <a:lnTo>
                        <a:pt x="1178" y="13"/>
                      </a:lnTo>
                      <a:lnTo>
                        <a:pt x="1178" y="22"/>
                      </a:lnTo>
                      <a:lnTo>
                        <a:pt x="1196" y="21"/>
                      </a:lnTo>
                      <a:lnTo>
                        <a:pt x="1196" y="12"/>
                      </a:lnTo>
                      <a:close/>
                      <a:moveTo>
                        <a:pt x="1232" y="11"/>
                      </a:moveTo>
                      <a:lnTo>
                        <a:pt x="1214" y="11"/>
                      </a:lnTo>
                      <a:lnTo>
                        <a:pt x="1214" y="20"/>
                      </a:lnTo>
                      <a:lnTo>
                        <a:pt x="1232" y="20"/>
                      </a:lnTo>
                      <a:lnTo>
                        <a:pt x="1232" y="11"/>
                      </a:lnTo>
                      <a:close/>
                      <a:moveTo>
                        <a:pt x="1269" y="9"/>
                      </a:moveTo>
                      <a:lnTo>
                        <a:pt x="1251" y="10"/>
                      </a:lnTo>
                      <a:lnTo>
                        <a:pt x="1251" y="19"/>
                      </a:lnTo>
                      <a:lnTo>
                        <a:pt x="1269" y="18"/>
                      </a:lnTo>
                      <a:lnTo>
                        <a:pt x="1269" y="9"/>
                      </a:lnTo>
                      <a:close/>
                      <a:moveTo>
                        <a:pt x="1305" y="8"/>
                      </a:moveTo>
                      <a:lnTo>
                        <a:pt x="1287" y="9"/>
                      </a:lnTo>
                      <a:lnTo>
                        <a:pt x="1287" y="18"/>
                      </a:lnTo>
                      <a:lnTo>
                        <a:pt x="1305" y="17"/>
                      </a:lnTo>
                      <a:lnTo>
                        <a:pt x="1305" y="8"/>
                      </a:lnTo>
                      <a:close/>
                      <a:moveTo>
                        <a:pt x="1341" y="7"/>
                      </a:moveTo>
                      <a:lnTo>
                        <a:pt x="1323" y="7"/>
                      </a:lnTo>
                      <a:lnTo>
                        <a:pt x="1323" y="16"/>
                      </a:lnTo>
                      <a:lnTo>
                        <a:pt x="1341" y="16"/>
                      </a:lnTo>
                      <a:lnTo>
                        <a:pt x="1341" y="7"/>
                      </a:lnTo>
                      <a:close/>
                      <a:moveTo>
                        <a:pt x="1377" y="4"/>
                      </a:moveTo>
                      <a:lnTo>
                        <a:pt x="1359" y="5"/>
                      </a:lnTo>
                      <a:lnTo>
                        <a:pt x="1359" y="14"/>
                      </a:lnTo>
                      <a:lnTo>
                        <a:pt x="1377" y="13"/>
                      </a:lnTo>
                      <a:lnTo>
                        <a:pt x="1377" y="4"/>
                      </a:lnTo>
                      <a:close/>
                      <a:moveTo>
                        <a:pt x="1413" y="3"/>
                      </a:moveTo>
                      <a:lnTo>
                        <a:pt x="1395" y="4"/>
                      </a:lnTo>
                      <a:lnTo>
                        <a:pt x="1395" y="13"/>
                      </a:lnTo>
                      <a:lnTo>
                        <a:pt x="1413" y="12"/>
                      </a:lnTo>
                      <a:lnTo>
                        <a:pt x="1413" y="3"/>
                      </a:lnTo>
                      <a:close/>
                      <a:moveTo>
                        <a:pt x="1448" y="2"/>
                      </a:moveTo>
                      <a:lnTo>
                        <a:pt x="1430" y="2"/>
                      </a:lnTo>
                      <a:lnTo>
                        <a:pt x="1431" y="11"/>
                      </a:lnTo>
                      <a:lnTo>
                        <a:pt x="1449" y="11"/>
                      </a:lnTo>
                      <a:lnTo>
                        <a:pt x="1448" y="2"/>
                      </a:lnTo>
                      <a:close/>
                      <a:moveTo>
                        <a:pt x="1484" y="0"/>
                      </a:moveTo>
                      <a:lnTo>
                        <a:pt x="1466" y="1"/>
                      </a:lnTo>
                      <a:lnTo>
                        <a:pt x="1467" y="10"/>
                      </a:lnTo>
                      <a:lnTo>
                        <a:pt x="1485" y="9"/>
                      </a:lnTo>
                      <a:lnTo>
                        <a:pt x="148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n Jyuu Gothic Monospace Regul" panose="020B0309020203020207" pitchFamily="49" charset="-128"/>
                    <a:ea typeface="Gen Jyuu Gothic Monospace Regul" panose="020B0309020203020207" pitchFamily="49" charset="-128"/>
                    <a:cs typeface="Gen Jyuu Gothic Monospace Regul" panose="020B0309020203020207" pitchFamily="49" charset="-128"/>
                    <a:sym typeface="Gen Jyuu Gothic Monospace Regul" panose="020B0309020203020207" pitchFamily="49" charset="-128"/>
                  </a:endParaRPr>
                </a:p>
              </p:txBody>
            </p:sp>
            <p:sp>
              <p:nvSpPr>
                <p:cNvPr id="119" name="Freeform 11"/>
                <p:cNvSpPr>
                  <a:spLocks noEditPoints="1"/>
                </p:cNvSpPr>
                <p:nvPr/>
              </p:nvSpPr>
              <p:spPr bwMode="auto">
                <a:xfrm>
                  <a:off x="2541588" y="1449388"/>
                  <a:ext cx="1976438" cy="1474788"/>
                </a:xfrm>
                <a:custGeom>
                  <a:avLst/>
                  <a:gdLst>
                    <a:gd name="T0" fmla="*/ 14 w 1245"/>
                    <a:gd name="T1" fmla="*/ 11 h 929"/>
                    <a:gd name="T2" fmla="*/ 33 w 1245"/>
                    <a:gd name="T3" fmla="*/ 41 h 929"/>
                    <a:gd name="T4" fmla="*/ 53 w 1245"/>
                    <a:gd name="T5" fmla="*/ 72 h 929"/>
                    <a:gd name="T6" fmla="*/ 73 w 1245"/>
                    <a:gd name="T7" fmla="*/ 102 h 929"/>
                    <a:gd name="T8" fmla="*/ 92 w 1245"/>
                    <a:gd name="T9" fmla="*/ 133 h 929"/>
                    <a:gd name="T10" fmla="*/ 112 w 1245"/>
                    <a:gd name="T11" fmla="*/ 163 h 929"/>
                    <a:gd name="T12" fmla="*/ 132 w 1245"/>
                    <a:gd name="T13" fmla="*/ 193 h 929"/>
                    <a:gd name="T14" fmla="*/ 151 w 1245"/>
                    <a:gd name="T15" fmla="*/ 223 h 929"/>
                    <a:gd name="T16" fmla="*/ 171 w 1245"/>
                    <a:gd name="T17" fmla="*/ 253 h 929"/>
                    <a:gd name="T18" fmla="*/ 190 w 1245"/>
                    <a:gd name="T19" fmla="*/ 284 h 929"/>
                    <a:gd name="T20" fmla="*/ 209 w 1245"/>
                    <a:gd name="T21" fmla="*/ 314 h 929"/>
                    <a:gd name="T22" fmla="*/ 230 w 1245"/>
                    <a:gd name="T23" fmla="*/ 345 h 929"/>
                    <a:gd name="T24" fmla="*/ 249 w 1245"/>
                    <a:gd name="T25" fmla="*/ 375 h 929"/>
                    <a:gd name="T26" fmla="*/ 269 w 1245"/>
                    <a:gd name="T27" fmla="*/ 406 h 929"/>
                    <a:gd name="T28" fmla="*/ 288 w 1245"/>
                    <a:gd name="T29" fmla="*/ 435 h 929"/>
                    <a:gd name="T30" fmla="*/ 308 w 1245"/>
                    <a:gd name="T31" fmla="*/ 465 h 929"/>
                    <a:gd name="T32" fmla="*/ 328 w 1245"/>
                    <a:gd name="T33" fmla="*/ 496 h 929"/>
                    <a:gd name="T34" fmla="*/ 347 w 1245"/>
                    <a:gd name="T35" fmla="*/ 526 h 929"/>
                    <a:gd name="T36" fmla="*/ 367 w 1245"/>
                    <a:gd name="T37" fmla="*/ 557 h 929"/>
                    <a:gd name="T38" fmla="*/ 387 w 1245"/>
                    <a:gd name="T39" fmla="*/ 587 h 929"/>
                    <a:gd name="T40" fmla="*/ 406 w 1245"/>
                    <a:gd name="T41" fmla="*/ 618 h 929"/>
                    <a:gd name="T42" fmla="*/ 426 w 1245"/>
                    <a:gd name="T43" fmla="*/ 647 h 929"/>
                    <a:gd name="T44" fmla="*/ 445 w 1245"/>
                    <a:gd name="T45" fmla="*/ 678 h 929"/>
                    <a:gd name="T46" fmla="*/ 464 w 1245"/>
                    <a:gd name="T47" fmla="*/ 708 h 929"/>
                    <a:gd name="T48" fmla="*/ 485 w 1245"/>
                    <a:gd name="T49" fmla="*/ 739 h 929"/>
                    <a:gd name="T50" fmla="*/ 504 w 1245"/>
                    <a:gd name="T51" fmla="*/ 769 h 929"/>
                    <a:gd name="T52" fmla="*/ 524 w 1245"/>
                    <a:gd name="T53" fmla="*/ 799 h 929"/>
                    <a:gd name="T54" fmla="*/ 543 w 1245"/>
                    <a:gd name="T55" fmla="*/ 830 h 929"/>
                    <a:gd name="T56" fmla="*/ 563 w 1245"/>
                    <a:gd name="T57" fmla="*/ 860 h 929"/>
                    <a:gd name="T58" fmla="*/ 583 w 1245"/>
                    <a:gd name="T59" fmla="*/ 890 h 929"/>
                    <a:gd name="T60" fmla="*/ 592 w 1245"/>
                    <a:gd name="T61" fmla="*/ 906 h 929"/>
                    <a:gd name="T62" fmla="*/ 616 w 1245"/>
                    <a:gd name="T63" fmla="*/ 888 h 929"/>
                    <a:gd name="T64" fmla="*/ 636 w 1245"/>
                    <a:gd name="T65" fmla="*/ 858 h 929"/>
                    <a:gd name="T66" fmla="*/ 657 w 1245"/>
                    <a:gd name="T67" fmla="*/ 829 h 929"/>
                    <a:gd name="T68" fmla="*/ 678 w 1245"/>
                    <a:gd name="T69" fmla="*/ 799 h 929"/>
                    <a:gd name="T70" fmla="*/ 699 w 1245"/>
                    <a:gd name="T71" fmla="*/ 769 h 929"/>
                    <a:gd name="T72" fmla="*/ 719 w 1245"/>
                    <a:gd name="T73" fmla="*/ 740 h 929"/>
                    <a:gd name="T74" fmla="*/ 740 w 1245"/>
                    <a:gd name="T75" fmla="*/ 710 h 929"/>
                    <a:gd name="T76" fmla="*/ 761 w 1245"/>
                    <a:gd name="T77" fmla="*/ 681 h 929"/>
                    <a:gd name="T78" fmla="*/ 781 w 1245"/>
                    <a:gd name="T79" fmla="*/ 652 h 929"/>
                    <a:gd name="T80" fmla="*/ 802 w 1245"/>
                    <a:gd name="T81" fmla="*/ 621 h 929"/>
                    <a:gd name="T82" fmla="*/ 823 w 1245"/>
                    <a:gd name="T83" fmla="*/ 592 h 929"/>
                    <a:gd name="T84" fmla="*/ 843 w 1245"/>
                    <a:gd name="T85" fmla="*/ 562 h 929"/>
                    <a:gd name="T86" fmla="*/ 865 w 1245"/>
                    <a:gd name="T87" fmla="*/ 533 h 929"/>
                    <a:gd name="T88" fmla="*/ 885 w 1245"/>
                    <a:gd name="T89" fmla="*/ 504 h 929"/>
                    <a:gd name="T90" fmla="*/ 905 w 1245"/>
                    <a:gd name="T91" fmla="*/ 473 h 929"/>
                    <a:gd name="T92" fmla="*/ 927 w 1245"/>
                    <a:gd name="T93" fmla="*/ 444 h 929"/>
                    <a:gd name="T94" fmla="*/ 947 w 1245"/>
                    <a:gd name="T95" fmla="*/ 415 h 929"/>
                    <a:gd name="T96" fmla="*/ 968 w 1245"/>
                    <a:gd name="T97" fmla="*/ 385 h 929"/>
                    <a:gd name="T98" fmla="*/ 989 w 1245"/>
                    <a:gd name="T99" fmla="*/ 356 h 929"/>
                    <a:gd name="T100" fmla="*/ 1009 w 1245"/>
                    <a:gd name="T101" fmla="*/ 325 h 929"/>
                    <a:gd name="T102" fmla="*/ 1031 w 1245"/>
                    <a:gd name="T103" fmla="*/ 296 h 929"/>
                    <a:gd name="T104" fmla="*/ 1051 w 1245"/>
                    <a:gd name="T105" fmla="*/ 267 h 929"/>
                    <a:gd name="T106" fmla="*/ 1071 w 1245"/>
                    <a:gd name="T107" fmla="*/ 237 h 929"/>
                    <a:gd name="T108" fmla="*/ 1093 w 1245"/>
                    <a:gd name="T109" fmla="*/ 208 h 929"/>
                    <a:gd name="T110" fmla="*/ 1113 w 1245"/>
                    <a:gd name="T111" fmla="*/ 178 h 929"/>
                    <a:gd name="T112" fmla="*/ 1135 w 1245"/>
                    <a:gd name="T113" fmla="*/ 148 h 929"/>
                    <a:gd name="T114" fmla="*/ 1155 w 1245"/>
                    <a:gd name="T115" fmla="*/ 119 h 929"/>
                    <a:gd name="T116" fmla="*/ 1175 w 1245"/>
                    <a:gd name="T117" fmla="*/ 90 h 929"/>
                    <a:gd name="T118" fmla="*/ 1197 w 1245"/>
                    <a:gd name="T119" fmla="*/ 60 h 929"/>
                    <a:gd name="T120" fmla="*/ 1217 w 1245"/>
                    <a:gd name="T121" fmla="*/ 30 h 929"/>
                    <a:gd name="T122" fmla="*/ 1237 w 1245"/>
                    <a:gd name="T123" fmla="*/ 0 h 9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45" h="929">
                      <a:moveTo>
                        <a:pt x="14" y="11"/>
                      </a:move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6" y="16"/>
                      </a:lnTo>
                      <a:lnTo>
                        <a:pt x="14" y="11"/>
                      </a:lnTo>
                      <a:close/>
                      <a:moveTo>
                        <a:pt x="33" y="41"/>
                      </a:moveTo>
                      <a:lnTo>
                        <a:pt x="23" y="26"/>
                      </a:lnTo>
                      <a:lnTo>
                        <a:pt x="16" y="31"/>
                      </a:lnTo>
                      <a:lnTo>
                        <a:pt x="26" y="47"/>
                      </a:lnTo>
                      <a:lnTo>
                        <a:pt x="33" y="41"/>
                      </a:lnTo>
                      <a:close/>
                      <a:moveTo>
                        <a:pt x="53" y="72"/>
                      </a:moveTo>
                      <a:lnTo>
                        <a:pt x="44" y="57"/>
                      </a:lnTo>
                      <a:lnTo>
                        <a:pt x="36" y="61"/>
                      </a:lnTo>
                      <a:lnTo>
                        <a:pt x="46" y="76"/>
                      </a:lnTo>
                      <a:lnTo>
                        <a:pt x="53" y="72"/>
                      </a:lnTo>
                      <a:close/>
                      <a:moveTo>
                        <a:pt x="73" y="102"/>
                      </a:moveTo>
                      <a:lnTo>
                        <a:pt x="63" y="86"/>
                      </a:lnTo>
                      <a:lnTo>
                        <a:pt x="55" y="92"/>
                      </a:lnTo>
                      <a:lnTo>
                        <a:pt x="65" y="107"/>
                      </a:lnTo>
                      <a:lnTo>
                        <a:pt x="73" y="102"/>
                      </a:lnTo>
                      <a:close/>
                      <a:moveTo>
                        <a:pt x="92" y="133"/>
                      </a:moveTo>
                      <a:lnTo>
                        <a:pt x="82" y="117"/>
                      </a:lnTo>
                      <a:lnTo>
                        <a:pt x="75" y="122"/>
                      </a:lnTo>
                      <a:lnTo>
                        <a:pt x="84" y="137"/>
                      </a:lnTo>
                      <a:lnTo>
                        <a:pt x="92" y="133"/>
                      </a:lnTo>
                      <a:close/>
                      <a:moveTo>
                        <a:pt x="112" y="163"/>
                      </a:moveTo>
                      <a:lnTo>
                        <a:pt x="102" y="147"/>
                      </a:lnTo>
                      <a:lnTo>
                        <a:pt x="94" y="153"/>
                      </a:lnTo>
                      <a:lnTo>
                        <a:pt x="104" y="167"/>
                      </a:lnTo>
                      <a:lnTo>
                        <a:pt x="112" y="163"/>
                      </a:lnTo>
                      <a:close/>
                      <a:moveTo>
                        <a:pt x="132" y="193"/>
                      </a:moveTo>
                      <a:lnTo>
                        <a:pt x="121" y="178"/>
                      </a:lnTo>
                      <a:lnTo>
                        <a:pt x="115" y="182"/>
                      </a:lnTo>
                      <a:lnTo>
                        <a:pt x="124" y="198"/>
                      </a:lnTo>
                      <a:lnTo>
                        <a:pt x="132" y="193"/>
                      </a:lnTo>
                      <a:close/>
                      <a:moveTo>
                        <a:pt x="151" y="223"/>
                      </a:moveTo>
                      <a:lnTo>
                        <a:pt x="142" y="208"/>
                      </a:lnTo>
                      <a:lnTo>
                        <a:pt x="134" y="213"/>
                      </a:lnTo>
                      <a:lnTo>
                        <a:pt x="144" y="228"/>
                      </a:lnTo>
                      <a:lnTo>
                        <a:pt x="151" y="223"/>
                      </a:lnTo>
                      <a:close/>
                      <a:moveTo>
                        <a:pt x="171" y="253"/>
                      </a:moveTo>
                      <a:lnTo>
                        <a:pt x="161" y="239"/>
                      </a:lnTo>
                      <a:lnTo>
                        <a:pt x="153" y="243"/>
                      </a:lnTo>
                      <a:lnTo>
                        <a:pt x="163" y="259"/>
                      </a:lnTo>
                      <a:lnTo>
                        <a:pt x="171" y="253"/>
                      </a:lnTo>
                      <a:close/>
                      <a:moveTo>
                        <a:pt x="190" y="284"/>
                      </a:moveTo>
                      <a:lnTo>
                        <a:pt x="180" y="269"/>
                      </a:lnTo>
                      <a:lnTo>
                        <a:pt x="173" y="274"/>
                      </a:lnTo>
                      <a:lnTo>
                        <a:pt x="182" y="288"/>
                      </a:lnTo>
                      <a:lnTo>
                        <a:pt x="190" y="284"/>
                      </a:lnTo>
                      <a:close/>
                      <a:moveTo>
                        <a:pt x="209" y="314"/>
                      </a:moveTo>
                      <a:lnTo>
                        <a:pt x="200" y="300"/>
                      </a:lnTo>
                      <a:lnTo>
                        <a:pt x="192" y="304"/>
                      </a:lnTo>
                      <a:lnTo>
                        <a:pt x="203" y="319"/>
                      </a:lnTo>
                      <a:lnTo>
                        <a:pt x="209" y="314"/>
                      </a:lnTo>
                      <a:close/>
                      <a:moveTo>
                        <a:pt x="230" y="345"/>
                      </a:moveTo>
                      <a:lnTo>
                        <a:pt x="220" y="329"/>
                      </a:lnTo>
                      <a:lnTo>
                        <a:pt x="212" y="335"/>
                      </a:lnTo>
                      <a:lnTo>
                        <a:pt x="222" y="349"/>
                      </a:lnTo>
                      <a:lnTo>
                        <a:pt x="230" y="345"/>
                      </a:lnTo>
                      <a:close/>
                      <a:moveTo>
                        <a:pt x="249" y="375"/>
                      </a:moveTo>
                      <a:lnTo>
                        <a:pt x="240" y="359"/>
                      </a:lnTo>
                      <a:lnTo>
                        <a:pt x="232" y="365"/>
                      </a:lnTo>
                      <a:lnTo>
                        <a:pt x="242" y="380"/>
                      </a:lnTo>
                      <a:lnTo>
                        <a:pt x="249" y="375"/>
                      </a:lnTo>
                      <a:close/>
                      <a:moveTo>
                        <a:pt x="269" y="406"/>
                      </a:moveTo>
                      <a:lnTo>
                        <a:pt x="259" y="390"/>
                      </a:lnTo>
                      <a:lnTo>
                        <a:pt x="251" y="394"/>
                      </a:lnTo>
                      <a:lnTo>
                        <a:pt x="261" y="410"/>
                      </a:lnTo>
                      <a:lnTo>
                        <a:pt x="269" y="406"/>
                      </a:lnTo>
                      <a:close/>
                      <a:moveTo>
                        <a:pt x="288" y="435"/>
                      </a:moveTo>
                      <a:lnTo>
                        <a:pt x="278" y="420"/>
                      </a:lnTo>
                      <a:lnTo>
                        <a:pt x="271" y="425"/>
                      </a:lnTo>
                      <a:lnTo>
                        <a:pt x="280" y="441"/>
                      </a:lnTo>
                      <a:lnTo>
                        <a:pt x="288" y="435"/>
                      </a:lnTo>
                      <a:close/>
                      <a:moveTo>
                        <a:pt x="308" y="465"/>
                      </a:moveTo>
                      <a:lnTo>
                        <a:pt x="299" y="451"/>
                      </a:lnTo>
                      <a:lnTo>
                        <a:pt x="291" y="455"/>
                      </a:lnTo>
                      <a:lnTo>
                        <a:pt x="301" y="471"/>
                      </a:lnTo>
                      <a:lnTo>
                        <a:pt x="308" y="465"/>
                      </a:lnTo>
                      <a:close/>
                      <a:moveTo>
                        <a:pt x="328" y="496"/>
                      </a:moveTo>
                      <a:lnTo>
                        <a:pt x="318" y="481"/>
                      </a:lnTo>
                      <a:lnTo>
                        <a:pt x="310" y="486"/>
                      </a:lnTo>
                      <a:lnTo>
                        <a:pt x="320" y="502"/>
                      </a:lnTo>
                      <a:lnTo>
                        <a:pt x="328" y="496"/>
                      </a:lnTo>
                      <a:close/>
                      <a:moveTo>
                        <a:pt x="347" y="526"/>
                      </a:moveTo>
                      <a:lnTo>
                        <a:pt x="337" y="512"/>
                      </a:lnTo>
                      <a:lnTo>
                        <a:pt x="330" y="516"/>
                      </a:lnTo>
                      <a:lnTo>
                        <a:pt x="339" y="531"/>
                      </a:lnTo>
                      <a:lnTo>
                        <a:pt x="347" y="526"/>
                      </a:lnTo>
                      <a:close/>
                      <a:moveTo>
                        <a:pt x="367" y="557"/>
                      </a:moveTo>
                      <a:lnTo>
                        <a:pt x="357" y="541"/>
                      </a:lnTo>
                      <a:lnTo>
                        <a:pt x="349" y="547"/>
                      </a:lnTo>
                      <a:lnTo>
                        <a:pt x="359" y="561"/>
                      </a:lnTo>
                      <a:lnTo>
                        <a:pt x="367" y="557"/>
                      </a:lnTo>
                      <a:close/>
                      <a:moveTo>
                        <a:pt x="387" y="587"/>
                      </a:moveTo>
                      <a:lnTo>
                        <a:pt x="376" y="572"/>
                      </a:lnTo>
                      <a:lnTo>
                        <a:pt x="370" y="577"/>
                      </a:lnTo>
                      <a:lnTo>
                        <a:pt x="379" y="592"/>
                      </a:lnTo>
                      <a:lnTo>
                        <a:pt x="387" y="587"/>
                      </a:lnTo>
                      <a:close/>
                      <a:moveTo>
                        <a:pt x="406" y="618"/>
                      </a:moveTo>
                      <a:lnTo>
                        <a:pt x="397" y="602"/>
                      </a:lnTo>
                      <a:lnTo>
                        <a:pt x="389" y="608"/>
                      </a:lnTo>
                      <a:lnTo>
                        <a:pt x="399" y="622"/>
                      </a:lnTo>
                      <a:lnTo>
                        <a:pt x="406" y="618"/>
                      </a:lnTo>
                      <a:close/>
                      <a:moveTo>
                        <a:pt x="426" y="647"/>
                      </a:moveTo>
                      <a:lnTo>
                        <a:pt x="416" y="632"/>
                      </a:lnTo>
                      <a:lnTo>
                        <a:pt x="408" y="637"/>
                      </a:lnTo>
                      <a:lnTo>
                        <a:pt x="418" y="653"/>
                      </a:lnTo>
                      <a:lnTo>
                        <a:pt x="426" y="647"/>
                      </a:lnTo>
                      <a:close/>
                      <a:moveTo>
                        <a:pt x="445" y="678"/>
                      </a:moveTo>
                      <a:lnTo>
                        <a:pt x="435" y="663"/>
                      </a:lnTo>
                      <a:lnTo>
                        <a:pt x="428" y="667"/>
                      </a:lnTo>
                      <a:lnTo>
                        <a:pt x="437" y="683"/>
                      </a:lnTo>
                      <a:lnTo>
                        <a:pt x="445" y="678"/>
                      </a:lnTo>
                      <a:close/>
                      <a:moveTo>
                        <a:pt x="464" y="708"/>
                      </a:moveTo>
                      <a:lnTo>
                        <a:pt x="455" y="693"/>
                      </a:lnTo>
                      <a:lnTo>
                        <a:pt x="447" y="698"/>
                      </a:lnTo>
                      <a:lnTo>
                        <a:pt x="458" y="714"/>
                      </a:lnTo>
                      <a:lnTo>
                        <a:pt x="464" y="708"/>
                      </a:lnTo>
                      <a:close/>
                      <a:moveTo>
                        <a:pt x="485" y="739"/>
                      </a:moveTo>
                      <a:lnTo>
                        <a:pt x="475" y="724"/>
                      </a:lnTo>
                      <a:lnTo>
                        <a:pt x="467" y="728"/>
                      </a:lnTo>
                      <a:lnTo>
                        <a:pt x="477" y="743"/>
                      </a:lnTo>
                      <a:lnTo>
                        <a:pt x="485" y="739"/>
                      </a:lnTo>
                      <a:close/>
                      <a:moveTo>
                        <a:pt x="504" y="769"/>
                      </a:moveTo>
                      <a:lnTo>
                        <a:pt x="495" y="754"/>
                      </a:lnTo>
                      <a:lnTo>
                        <a:pt x="487" y="759"/>
                      </a:lnTo>
                      <a:lnTo>
                        <a:pt x="497" y="774"/>
                      </a:lnTo>
                      <a:lnTo>
                        <a:pt x="504" y="769"/>
                      </a:lnTo>
                      <a:close/>
                      <a:moveTo>
                        <a:pt x="524" y="799"/>
                      </a:moveTo>
                      <a:lnTo>
                        <a:pt x="514" y="784"/>
                      </a:lnTo>
                      <a:lnTo>
                        <a:pt x="506" y="789"/>
                      </a:lnTo>
                      <a:lnTo>
                        <a:pt x="516" y="804"/>
                      </a:lnTo>
                      <a:lnTo>
                        <a:pt x="524" y="799"/>
                      </a:lnTo>
                      <a:close/>
                      <a:moveTo>
                        <a:pt x="543" y="830"/>
                      </a:moveTo>
                      <a:lnTo>
                        <a:pt x="533" y="814"/>
                      </a:lnTo>
                      <a:lnTo>
                        <a:pt x="526" y="820"/>
                      </a:lnTo>
                      <a:lnTo>
                        <a:pt x="535" y="834"/>
                      </a:lnTo>
                      <a:lnTo>
                        <a:pt x="543" y="830"/>
                      </a:lnTo>
                      <a:close/>
                      <a:moveTo>
                        <a:pt x="563" y="860"/>
                      </a:moveTo>
                      <a:lnTo>
                        <a:pt x="553" y="845"/>
                      </a:lnTo>
                      <a:lnTo>
                        <a:pt x="546" y="849"/>
                      </a:lnTo>
                      <a:lnTo>
                        <a:pt x="556" y="865"/>
                      </a:lnTo>
                      <a:lnTo>
                        <a:pt x="563" y="860"/>
                      </a:lnTo>
                      <a:close/>
                      <a:moveTo>
                        <a:pt x="583" y="890"/>
                      </a:moveTo>
                      <a:lnTo>
                        <a:pt x="573" y="875"/>
                      </a:lnTo>
                      <a:lnTo>
                        <a:pt x="565" y="880"/>
                      </a:lnTo>
                      <a:lnTo>
                        <a:pt x="575" y="895"/>
                      </a:lnTo>
                      <a:lnTo>
                        <a:pt x="583" y="890"/>
                      </a:lnTo>
                      <a:close/>
                      <a:moveTo>
                        <a:pt x="595" y="917"/>
                      </a:moveTo>
                      <a:lnTo>
                        <a:pt x="594" y="919"/>
                      </a:lnTo>
                      <a:lnTo>
                        <a:pt x="597" y="921"/>
                      </a:lnTo>
                      <a:lnTo>
                        <a:pt x="601" y="919"/>
                      </a:lnTo>
                      <a:lnTo>
                        <a:pt x="592" y="906"/>
                      </a:lnTo>
                      <a:lnTo>
                        <a:pt x="585" y="910"/>
                      </a:lnTo>
                      <a:lnTo>
                        <a:pt x="597" y="929"/>
                      </a:lnTo>
                      <a:lnTo>
                        <a:pt x="602" y="923"/>
                      </a:lnTo>
                      <a:lnTo>
                        <a:pt x="595" y="917"/>
                      </a:lnTo>
                      <a:close/>
                      <a:moveTo>
                        <a:pt x="616" y="888"/>
                      </a:moveTo>
                      <a:lnTo>
                        <a:pt x="605" y="902"/>
                      </a:lnTo>
                      <a:lnTo>
                        <a:pt x="612" y="908"/>
                      </a:lnTo>
                      <a:lnTo>
                        <a:pt x="623" y="893"/>
                      </a:lnTo>
                      <a:lnTo>
                        <a:pt x="616" y="888"/>
                      </a:lnTo>
                      <a:close/>
                      <a:moveTo>
                        <a:pt x="636" y="858"/>
                      </a:moveTo>
                      <a:lnTo>
                        <a:pt x="626" y="873"/>
                      </a:lnTo>
                      <a:lnTo>
                        <a:pt x="634" y="878"/>
                      </a:lnTo>
                      <a:lnTo>
                        <a:pt x="644" y="864"/>
                      </a:lnTo>
                      <a:lnTo>
                        <a:pt x="636" y="858"/>
                      </a:lnTo>
                      <a:close/>
                      <a:moveTo>
                        <a:pt x="657" y="829"/>
                      </a:moveTo>
                      <a:lnTo>
                        <a:pt x="647" y="844"/>
                      </a:lnTo>
                      <a:lnTo>
                        <a:pt x="654" y="848"/>
                      </a:lnTo>
                      <a:lnTo>
                        <a:pt x="664" y="833"/>
                      </a:lnTo>
                      <a:lnTo>
                        <a:pt x="657" y="829"/>
                      </a:lnTo>
                      <a:close/>
                      <a:moveTo>
                        <a:pt x="678" y="799"/>
                      </a:moveTo>
                      <a:lnTo>
                        <a:pt x="667" y="814"/>
                      </a:lnTo>
                      <a:lnTo>
                        <a:pt x="674" y="819"/>
                      </a:lnTo>
                      <a:lnTo>
                        <a:pt x="685" y="804"/>
                      </a:lnTo>
                      <a:lnTo>
                        <a:pt x="678" y="799"/>
                      </a:lnTo>
                      <a:close/>
                      <a:moveTo>
                        <a:pt x="699" y="769"/>
                      </a:moveTo>
                      <a:lnTo>
                        <a:pt x="688" y="784"/>
                      </a:lnTo>
                      <a:lnTo>
                        <a:pt x="696" y="789"/>
                      </a:lnTo>
                      <a:lnTo>
                        <a:pt x="706" y="775"/>
                      </a:lnTo>
                      <a:lnTo>
                        <a:pt x="699" y="769"/>
                      </a:lnTo>
                      <a:close/>
                      <a:moveTo>
                        <a:pt x="719" y="740"/>
                      </a:moveTo>
                      <a:lnTo>
                        <a:pt x="709" y="754"/>
                      </a:lnTo>
                      <a:lnTo>
                        <a:pt x="716" y="760"/>
                      </a:lnTo>
                      <a:lnTo>
                        <a:pt x="726" y="745"/>
                      </a:lnTo>
                      <a:lnTo>
                        <a:pt x="719" y="740"/>
                      </a:lnTo>
                      <a:close/>
                      <a:moveTo>
                        <a:pt x="740" y="710"/>
                      </a:moveTo>
                      <a:lnTo>
                        <a:pt x="729" y="725"/>
                      </a:lnTo>
                      <a:lnTo>
                        <a:pt x="737" y="731"/>
                      </a:lnTo>
                      <a:lnTo>
                        <a:pt x="748" y="716"/>
                      </a:lnTo>
                      <a:lnTo>
                        <a:pt x="740" y="710"/>
                      </a:lnTo>
                      <a:close/>
                      <a:moveTo>
                        <a:pt x="761" y="681"/>
                      </a:moveTo>
                      <a:lnTo>
                        <a:pt x="750" y="696"/>
                      </a:lnTo>
                      <a:lnTo>
                        <a:pt x="758" y="700"/>
                      </a:lnTo>
                      <a:lnTo>
                        <a:pt x="768" y="686"/>
                      </a:lnTo>
                      <a:lnTo>
                        <a:pt x="761" y="681"/>
                      </a:lnTo>
                      <a:close/>
                      <a:moveTo>
                        <a:pt x="781" y="652"/>
                      </a:moveTo>
                      <a:lnTo>
                        <a:pt x="771" y="666"/>
                      </a:lnTo>
                      <a:lnTo>
                        <a:pt x="778" y="671"/>
                      </a:lnTo>
                      <a:lnTo>
                        <a:pt x="789" y="656"/>
                      </a:lnTo>
                      <a:lnTo>
                        <a:pt x="781" y="652"/>
                      </a:lnTo>
                      <a:close/>
                      <a:moveTo>
                        <a:pt x="802" y="621"/>
                      </a:moveTo>
                      <a:lnTo>
                        <a:pt x="792" y="636"/>
                      </a:lnTo>
                      <a:lnTo>
                        <a:pt x="799" y="641"/>
                      </a:lnTo>
                      <a:lnTo>
                        <a:pt x="810" y="627"/>
                      </a:lnTo>
                      <a:lnTo>
                        <a:pt x="802" y="621"/>
                      </a:lnTo>
                      <a:close/>
                      <a:moveTo>
                        <a:pt x="823" y="592"/>
                      </a:moveTo>
                      <a:lnTo>
                        <a:pt x="813" y="607"/>
                      </a:lnTo>
                      <a:lnTo>
                        <a:pt x="820" y="612"/>
                      </a:lnTo>
                      <a:lnTo>
                        <a:pt x="830" y="597"/>
                      </a:lnTo>
                      <a:lnTo>
                        <a:pt x="823" y="592"/>
                      </a:lnTo>
                      <a:close/>
                      <a:moveTo>
                        <a:pt x="843" y="562"/>
                      </a:moveTo>
                      <a:lnTo>
                        <a:pt x="833" y="577"/>
                      </a:lnTo>
                      <a:lnTo>
                        <a:pt x="841" y="583"/>
                      </a:lnTo>
                      <a:lnTo>
                        <a:pt x="851" y="568"/>
                      </a:lnTo>
                      <a:lnTo>
                        <a:pt x="843" y="562"/>
                      </a:lnTo>
                      <a:close/>
                      <a:moveTo>
                        <a:pt x="865" y="533"/>
                      </a:moveTo>
                      <a:lnTo>
                        <a:pt x="854" y="548"/>
                      </a:lnTo>
                      <a:lnTo>
                        <a:pt x="861" y="552"/>
                      </a:lnTo>
                      <a:lnTo>
                        <a:pt x="872" y="538"/>
                      </a:lnTo>
                      <a:lnTo>
                        <a:pt x="865" y="533"/>
                      </a:lnTo>
                      <a:close/>
                      <a:moveTo>
                        <a:pt x="885" y="504"/>
                      </a:moveTo>
                      <a:lnTo>
                        <a:pt x="875" y="518"/>
                      </a:lnTo>
                      <a:lnTo>
                        <a:pt x="882" y="523"/>
                      </a:lnTo>
                      <a:lnTo>
                        <a:pt x="893" y="508"/>
                      </a:lnTo>
                      <a:lnTo>
                        <a:pt x="885" y="504"/>
                      </a:lnTo>
                      <a:close/>
                      <a:moveTo>
                        <a:pt x="905" y="473"/>
                      </a:moveTo>
                      <a:lnTo>
                        <a:pt x="895" y="488"/>
                      </a:lnTo>
                      <a:lnTo>
                        <a:pt x="903" y="494"/>
                      </a:lnTo>
                      <a:lnTo>
                        <a:pt x="913" y="479"/>
                      </a:lnTo>
                      <a:lnTo>
                        <a:pt x="905" y="473"/>
                      </a:lnTo>
                      <a:close/>
                      <a:moveTo>
                        <a:pt x="927" y="444"/>
                      </a:moveTo>
                      <a:lnTo>
                        <a:pt x="917" y="459"/>
                      </a:lnTo>
                      <a:lnTo>
                        <a:pt x="924" y="464"/>
                      </a:lnTo>
                      <a:lnTo>
                        <a:pt x="934" y="450"/>
                      </a:lnTo>
                      <a:lnTo>
                        <a:pt x="927" y="444"/>
                      </a:lnTo>
                      <a:close/>
                      <a:moveTo>
                        <a:pt x="947" y="415"/>
                      </a:moveTo>
                      <a:lnTo>
                        <a:pt x="937" y="429"/>
                      </a:lnTo>
                      <a:lnTo>
                        <a:pt x="944" y="435"/>
                      </a:lnTo>
                      <a:lnTo>
                        <a:pt x="955" y="420"/>
                      </a:lnTo>
                      <a:lnTo>
                        <a:pt x="947" y="415"/>
                      </a:lnTo>
                      <a:close/>
                      <a:moveTo>
                        <a:pt x="968" y="385"/>
                      </a:moveTo>
                      <a:lnTo>
                        <a:pt x="957" y="400"/>
                      </a:lnTo>
                      <a:lnTo>
                        <a:pt x="965" y="406"/>
                      </a:lnTo>
                      <a:lnTo>
                        <a:pt x="975" y="390"/>
                      </a:lnTo>
                      <a:lnTo>
                        <a:pt x="968" y="385"/>
                      </a:lnTo>
                      <a:close/>
                      <a:moveTo>
                        <a:pt x="989" y="356"/>
                      </a:moveTo>
                      <a:lnTo>
                        <a:pt x="979" y="371"/>
                      </a:lnTo>
                      <a:lnTo>
                        <a:pt x="986" y="375"/>
                      </a:lnTo>
                      <a:lnTo>
                        <a:pt x="996" y="360"/>
                      </a:lnTo>
                      <a:lnTo>
                        <a:pt x="989" y="356"/>
                      </a:lnTo>
                      <a:close/>
                      <a:moveTo>
                        <a:pt x="1009" y="325"/>
                      </a:moveTo>
                      <a:lnTo>
                        <a:pt x="999" y="341"/>
                      </a:lnTo>
                      <a:lnTo>
                        <a:pt x="1007" y="346"/>
                      </a:lnTo>
                      <a:lnTo>
                        <a:pt x="1017" y="331"/>
                      </a:lnTo>
                      <a:lnTo>
                        <a:pt x="1009" y="325"/>
                      </a:lnTo>
                      <a:close/>
                      <a:moveTo>
                        <a:pt x="1031" y="296"/>
                      </a:moveTo>
                      <a:lnTo>
                        <a:pt x="1019" y="311"/>
                      </a:lnTo>
                      <a:lnTo>
                        <a:pt x="1027" y="316"/>
                      </a:lnTo>
                      <a:lnTo>
                        <a:pt x="1037" y="302"/>
                      </a:lnTo>
                      <a:lnTo>
                        <a:pt x="1031" y="296"/>
                      </a:lnTo>
                      <a:close/>
                      <a:moveTo>
                        <a:pt x="1051" y="267"/>
                      </a:moveTo>
                      <a:lnTo>
                        <a:pt x="1041" y="281"/>
                      </a:lnTo>
                      <a:lnTo>
                        <a:pt x="1048" y="287"/>
                      </a:lnTo>
                      <a:lnTo>
                        <a:pt x="1059" y="272"/>
                      </a:lnTo>
                      <a:lnTo>
                        <a:pt x="1051" y="267"/>
                      </a:lnTo>
                      <a:close/>
                      <a:moveTo>
                        <a:pt x="1071" y="237"/>
                      </a:moveTo>
                      <a:lnTo>
                        <a:pt x="1061" y="252"/>
                      </a:lnTo>
                      <a:lnTo>
                        <a:pt x="1069" y="258"/>
                      </a:lnTo>
                      <a:lnTo>
                        <a:pt x="1079" y="242"/>
                      </a:lnTo>
                      <a:lnTo>
                        <a:pt x="1071" y="237"/>
                      </a:lnTo>
                      <a:close/>
                      <a:moveTo>
                        <a:pt x="1093" y="208"/>
                      </a:moveTo>
                      <a:lnTo>
                        <a:pt x="1083" y="223"/>
                      </a:lnTo>
                      <a:lnTo>
                        <a:pt x="1089" y="227"/>
                      </a:lnTo>
                      <a:lnTo>
                        <a:pt x="1100" y="213"/>
                      </a:lnTo>
                      <a:lnTo>
                        <a:pt x="1093" y="208"/>
                      </a:lnTo>
                      <a:close/>
                      <a:moveTo>
                        <a:pt x="1113" y="178"/>
                      </a:moveTo>
                      <a:lnTo>
                        <a:pt x="1103" y="193"/>
                      </a:lnTo>
                      <a:lnTo>
                        <a:pt x="1111" y="198"/>
                      </a:lnTo>
                      <a:lnTo>
                        <a:pt x="1121" y="183"/>
                      </a:lnTo>
                      <a:lnTo>
                        <a:pt x="1113" y="178"/>
                      </a:lnTo>
                      <a:close/>
                      <a:moveTo>
                        <a:pt x="1135" y="148"/>
                      </a:moveTo>
                      <a:lnTo>
                        <a:pt x="1123" y="163"/>
                      </a:lnTo>
                      <a:lnTo>
                        <a:pt x="1131" y="169"/>
                      </a:lnTo>
                      <a:lnTo>
                        <a:pt x="1141" y="154"/>
                      </a:lnTo>
                      <a:lnTo>
                        <a:pt x="1135" y="148"/>
                      </a:lnTo>
                      <a:close/>
                      <a:moveTo>
                        <a:pt x="1155" y="119"/>
                      </a:moveTo>
                      <a:lnTo>
                        <a:pt x="1145" y="134"/>
                      </a:lnTo>
                      <a:lnTo>
                        <a:pt x="1151" y="139"/>
                      </a:lnTo>
                      <a:lnTo>
                        <a:pt x="1162" y="125"/>
                      </a:lnTo>
                      <a:lnTo>
                        <a:pt x="1155" y="119"/>
                      </a:lnTo>
                      <a:close/>
                      <a:moveTo>
                        <a:pt x="1175" y="90"/>
                      </a:moveTo>
                      <a:lnTo>
                        <a:pt x="1165" y="104"/>
                      </a:lnTo>
                      <a:lnTo>
                        <a:pt x="1173" y="110"/>
                      </a:lnTo>
                      <a:lnTo>
                        <a:pt x="1183" y="94"/>
                      </a:lnTo>
                      <a:lnTo>
                        <a:pt x="1175" y="90"/>
                      </a:lnTo>
                      <a:close/>
                      <a:moveTo>
                        <a:pt x="1197" y="60"/>
                      </a:moveTo>
                      <a:lnTo>
                        <a:pt x="1186" y="75"/>
                      </a:lnTo>
                      <a:lnTo>
                        <a:pt x="1193" y="79"/>
                      </a:lnTo>
                      <a:lnTo>
                        <a:pt x="1203" y="65"/>
                      </a:lnTo>
                      <a:lnTo>
                        <a:pt x="1197" y="60"/>
                      </a:lnTo>
                      <a:close/>
                      <a:moveTo>
                        <a:pt x="1217" y="30"/>
                      </a:moveTo>
                      <a:lnTo>
                        <a:pt x="1207" y="46"/>
                      </a:lnTo>
                      <a:lnTo>
                        <a:pt x="1213" y="50"/>
                      </a:lnTo>
                      <a:lnTo>
                        <a:pt x="1225" y="35"/>
                      </a:lnTo>
                      <a:lnTo>
                        <a:pt x="1217" y="30"/>
                      </a:lnTo>
                      <a:close/>
                      <a:moveTo>
                        <a:pt x="1237" y="0"/>
                      </a:moveTo>
                      <a:lnTo>
                        <a:pt x="1227" y="15"/>
                      </a:lnTo>
                      <a:lnTo>
                        <a:pt x="1235" y="21"/>
                      </a:lnTo>
                      <a:lnTo>
                        <a:pt x="1245" y="6"/>
                      </a:lnTo>
                      <a:lnTo>
                        <a:pt x="123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en Jyuu Gothic Monospace Regul" panose="020B0309020203020207" pitchFamily="49" charset="-128"/>
                    <a:ea typeface="Gen Jyuu Gothic Monospace Regul" panose="020B0309020203020207" pitchFamily="49" charset="-128"/>
                    <a:cs typeface="Gen Jyuu Gothic Monospace Regul" panose="020B0309020203020207" pitchFamily="49" charset="-128"/>
                    <a:sym typeface="Gen Jyuu Gothic Monospace Regul" panose="020B0309020203020207" pitchFamily="49" charset="-128"/>
                  </a:endParaRPr>
                </a:p>
              </p:txBody>
            </p:sp>
          </p:grpSp>
        </p:grpSp>
        <p:sp>
          <p:nvSpPr>
            <p:cNvPr id="94" name="Freeform 29"/>
            <p:cNvSpPr>
              <a:spLocks/>
            </p:cNvSpPr>
            <p:nvPr/>
          </p:nvSpPr>
          <p:spPr bwMode="auto">
            <a:xfrm>
              <a:off x="473486" y="3973494"/>
              <a:ext cx="708599" cy="708599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5" name="Freeform 30"/>
            <p:cNvSpPr>
              <a:spLocks/>
            </p:cNvSpPr>
            <p:nvPr/>
          </p:nvSpPr>
          <p:spPr bwMode="auto">
            <a:xfrm>
              <a:off x="3667738" y="2649386"/>
              <a:ext cx="708599" cy="709989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2345020" y="2103349"/>
              <a:ext cx="708599" cy="708599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1022303" y="2649386"/>
              <a:ext cx="708599" cy="709989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8" name="Freeform 49"/>
            <p:cNvSpPr>
              <a:spLocks/>
            </p:cNvSpPr>
            <p:nvPr/>
          </p:nvSpPr>
          <p:spPr bwMode="auto">
            <a:xfrm>
              <a:off x="4216555" y="3973494"/>
              <a:ext cx="708599" cy="708599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99" name="Freeform 56"/>
            <p:cNvSpPr>
              <a:spLocks/>
            </p:cNvSpPr>
            <p:nvPr/>
          </p:nvSpPr>
          <p:spPr bwMode="auto">
            <a:xfrm>
              <a:off x="4462480" y="3266284"/>
              <a:ext cx="511303" cy="511303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0" name="Freeform 89"/>
            <p:cNvSpPr>
              <a:spLocks/>
            </p:cNvSpPr>
            <p:nvPr/>
          </p:nvSpPr>
          <p:spPr bwMode="auto">
            <a:xfrm>
              <a:off x="3273146" y="2095012"/>
              <a:ext cx="508524" cy="509914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1601687" y="2085286"/>
              <a:ext cx="509914" cy="511303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6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2" name="Freeform 109"/>
            <p:cNvSpPr>
              <a:spLocks/>
            </p:cNvSpPr>
            <p:nvPr/>
          </p:nvSpPr>
          <p:spPr bwMode="auto">
            <a:xfrm>
              <a:off x="388732" y="3237107"/>
              <a:ext cx="509914" cy="508524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3" name="AutoShape 19"/>
            <p:cNvSpPr>
              <a:spLocks noChangeAspect="1"/>
            </p:cNvSpPr>
            <p:nvPr/>
          </p:nvSpPr>
          <p:spPr bwMode="auto">
            <a:xfrm>
              <a:off x="3856039" y="2838339"/>
              <a:ext cx="331996" cy="332082"/>
            </a:xfrm>
            <a:custGeom>
              <a:avLst/>
              <a:gdLst>
                <a:gd name="T0" fmla="*/ 10800 w 21600"/>
                <a:gd name="T1" fmla="*/ 10789 h 21579"/>
                <a:gd name="T2" fmla="*/ 10800 w 21600"/>
                <a:gd name="T3" fmla="*/ 10789 h 21579"/>
                <a:gd name="T4" fmla="*/ 10800 w 21600"/>
                <a:gd name="T5" fmla="*/ 10789 h 21579"/>
                <a:gd name="T6" fmla="*/ 10800 w 21600"/>
                <a:gd name="T7" fmla="*/ 10789 h 2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79">
                  <a:moveTo>
                    <a:pt x="21599" y="9391"/>
                  </a:moveTo>
                  <a:cubicBezTo>
                    <a:pt x="21599" y="9887"/>
                    <a:pt x="21472" y="10321"/>
                    <a:pt x="21218" y="10697"/>
                  </a:cubicBezTo>
                  <a:cubicBezTo>
                    <a:pt x="20963" y="11072"/>
                    <a:pt x="20647" y="11313"/>
                    <a:pt x="20263" y="11427"/>
                  </a:cubicBezTo>
                  <a:lnTo>
                    <a:pt x="20263" y="16610"/>
                  </a:lnTo>
                  <a:cubicBezTo>
                    <a:pt x="20263" y="17200"/>
                    <a:pt x="20087" y="17708"/>
                    <a:pt x="19729" y="18128"/>
                  </a:cubicBezTo>
                  <a:cubicBezTo>
                    <a:pt x="19374" y="18550"/>
                    <a:pt x="18951" y="18758"/>
                    <a:pt x="18459" y="18758"/>
                  </a:cubicBezTo>
                  <a:cubicBezTo>
                    <a:pt x="17927" y="18122"/>
                    <a:pt x="17286" y="17505"/>
                    <a:pt x="16537" y="16904"/>
                  </a:cubicBezTo>
                  <a:cubicBezTo>
                    <a:pt x="15785" y="16305"/>
                    <a:pt x="14980" y="15756"/>
                    <a:pt x="14116" y="15254"/>
                  </a:cubicBezTo>
                  <a:cubicBezTo>
                    <a:pt x="13254" y="14755"/>
                    <a:pt x="12363" y="14324"/>
                    <a:pt x="11449" y="13969"/>
                  </a:cubicBezTo>
                  <a:cubicBezTo>
                    <a:pt x="10536" y="13614"/>
                    <a:pt x="9648" y="13379"/>
                    <a:pt x="8788" y="13267"/>
                  </a:cubicBezTo>
                  <a:cubicBezTo>
                    <a:pt x="8453" y="13379"/>
                    <a:pt x="8179" y="13564"/>
                    <a:pt x="7968" y="13828"/>
                  </a:cubicBezTo>
                  <a:cubicBezTo>
                    <a:pt x="7758" y="14092"/>
                    <a:pt x="7613" y="14386"/>
                    <a:pt x="7535" y="14706"/>
                  </a:cubicBezTo>
                  <a:cubicBezTo>
                    <a:pt x="7457" y="15028"/>
                    <a:pt x="7449" y="15360"/>
                    <a:pt x="7510" y="15698"/>
                  </a:cubicBezTo>
                  <a:cubicBezTo>
                    <a:pt x="7574" y="16035"/>
                    <a:pt x="7719" y="16340"/>
                    <a:pt x="7946" y="16610"/>
                  </a:cubicBezTo>
                  <a:cubicBezTo>
                    <a:pt x="7750" y="16992"/>
                    <a:pt x="7660" y="17347"/>
                    <a:pt x="7677" y="17673"/>
                  </a:cubicBezTo>
                  <a:cubicBezTo>
                    <a:pt x="7692" y="17993"/>
                    <a:pt x="7772" y="18307"/>
                    <a:pt x="7917" y="18606"/>
                  </a:cubicBezTo>
                  <a:cubicBezTo>
                    <a:pt x="8059" y="18908"/>
                    <a:pt x="8255" y="19193"/>
                    <a:pt x="8497" y="19469"/>
                  </a:cubicBezTo>
                  <a:cubicBezTo>
                    <a:pt x="8737" y="19745"/>
                    <a:pt x="8996" y="20021"/>
                    <a:pt x="9271" y="20291"/>
                  </a:cubicBezTo>
                  <a:cubicBezTo>
                    <a:pt x="9114" y="20696"/>
                    <a:pt x="8842" y="21001"/>
                    <a:pt x="8455" y="21212"/>
                  </a:cubicBezTo>
                  <a:cubicBezTo>
                    <a:pt x="8069" y="21423"/>
                    <a:pt x="7655" y="21541"/>
                    <a:pt x="7212" y="21570"/>
                  </a:cubicBezTo>
                  <a:cubicBezTo>
                    <a:pt x="6771" y="21599"/>
                    <a:pt x="6340" y="21550"/>
                    <a:pt x="5917" y="21423"/>
                  </a:cubicBezTo>
                  <a:cubicBezTo>
                    <a:pt x="5496" y="21294"/>
                    <a:pt x="5163" y="21092"/>
                    <a:pt x="4923" y="20810"/>
                  </a:cubicBezTo>
                  <a:cubicBezTo>
                    <a:pt x="4781" y="20241"/>
                    <a:pt x="4624" y="19657"/>
                    <a:pt x="4453" y="19055"/>
                  </a:cubicBezTo>
                  <a:cubicBezTo>
                    <a:pt x="4281" y="18453"/>
                    <a:pt x="4139" y="17843"/>
                    <a:pt x="4032" y="17224"/>
                  </a:cubicBezTo>
                  <a:cubicBezTo>
                    <a:pt x="3921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49" y="13153"/>
                  </a:cubicBezTo>
                  <a:lnTo>
                    <a:pt x="1804" y="13153"/>
                  </a:lnTo>
                  <a:cubicBezTo>
                    <a:pt x="1312" y="13153"/>
                    <a:pt x="888" y="12945"/>
                    <a:pt x="533" y="12522"/>
                  </a:cubicBezTo>
                  <a:cubicBezTo>
                    <a:pt x="176" y="12100"/>
                    <a:pt x="0" y="11592"/>
                    <a:pt x="0" y="10990"/>
                  </a:cubicBezTo>
                  <a:lnTo>
                    <a:pt x="0" y="7774"/>
                  </a:lnTo>
                  <a:cubicBezTo>
                    <a:pt x="0" y="7184"/>
                    <a:pt x="176" y="6676"/>
                    <a:pt x="526" y="6245"/>
                  </a:cubicBezTo>
                  <a:cubicBezTo>
                    <a:pt x="878" y="5819"/>
                    <a:pt x="1304" y="5605"/>
                    <a:pt x="1804" y="5605"/>
                  </a:cubicBezTo>
                  <a:lnTo>
                    <a:pt x="7652" y="5605"/>
                  </a:lnTo>
                  <a:cubicBezTo>
                    <a:pt x="8551" y="5605"/>
                    <a:pt x="9508" y="5449"/>
                    <a:pt x="10524" y="5135"/>
                  </a:cubicBezTo>
                  <a:cubicBezTo>
                    <a:pt x="11540" y="4821"/>
                    <a:pt x="12536" y="4399"/>
                    <a:pt x="13511" y="3873"/>
                  </a:cubicBezTo>
                  <a:cubicBezTo>
                    <a:pt x="14488" y="3342"/>
                    <a:pt x="15408" y="2744"/>
                    <a:pt x="16272" y="2071"/>
                  </a:cubicBezTo>
                  <a:cubicBezTo>
                    <a:pt x="17134" y="1405"/>
                    <a:pt x="17864" y="713"/>
                    <a:pt x="18459" y="0"/>
                  </a:cubicBezTo>
                  <a:cubicBezTo>
                    <a:pt x="18951" y="0"/>
                    <a:pt x="19374" y="214"/>
                    <a:pt x="19729" y="633"/>
                  </a:cubicBezTo>
                  <a:cubicBezTo>
                    <a:pt x="20087" y="1056"/>
                    <a:pt x="20263" y="1567"/>
                    <a:pt x="20263" y="2165"/>
                  </a:cubicBezTo>
                  <a:lnTo>
                    <a:pt x="20263" y="7334"/>
                  </a:lnTo>
                  <a:cubicBezTo>
                    <a:pt x="20647" y="7445"/>
                    <a:pt x="20963" y="7692"/>
                    <a:pt x="21218" y="8070"/>
                  </a:cubicBezTo>
                  <a:cubicBezTo>
                    <a:pt x="21472" y="8454"/>
                    <a:pt x="21599" y="8895"/>
                    <a:pt x="21599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2" y="4451"/>
                  </a:cubicBezTo>
                  <a:cubicBezTo>
                    <a:pt x="15810" y="4962"/>
                    <a:pt x="15065" y="5423"/>
                    <a:pt x="14280" y="5834"/>
                  </a:cubicBezTo>
                  <a:cubicBezTo>
                    <a:pt x="13494" y="6245"/>
                    <a:pt x="12693" y="6609"/>
                    <a:pt x="11878" y="6923"/>
                  </a:cubicBezTo>
                  <a:cubicBezTo>
                    <a:pt x="11060" y="7237"/>
                    <a:pt x="10255" y="7462"/>
                    <a:pt x="9457" y="7603"/>
                  </a:cubicBezTo>
                  <a:lnTo>
                    <a:pt x="9457" y="11172"/>
                  </a:lnTo>
                  <a:cubicBezTo>
                    <a:pt x="10255" y="11325"/>
                    <a:pt x="11060" y="11554"/>
                    <a:pt x="11878" y="11862"/>
                  </a:cubicBezTo>
                  <a:cubicBezTo>
                    <a:pt x="12693" y="12170"/>
                    <a:pt x="13494" y="12537"/>
                    <a:pt x="14280" y="12956"/>
                  </a:cubicBezTo>
                  <a:cubicBezTo>
                    <a:pt x="15065" y="13379"/>
                    <a:pt x="15812" y="13843"/>
                    <a:pt x="16524" y="14347"/>
                  </a:cubicBezTo>
                  <a:cubicBezTo>
                    <a:pt x="17234" y="14855"/>
                    <a:pt x="17881" y="15380"/>
                    <a:pt x="18459" y="15920"/>
                  </a:cubicBezTo>
                  <a:lnTo>
                    <a:pt x="18459" y="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4" name="AutoShape 114"/>
            <p:cNvSpPr>
              <a:spLocks noChangeAspect="1"/>
            </p:cNvSpPr>
            <p:nvPr/>
          </p:nvSpPr>
          <p:spPr bwMode="auto">
            <a:xfrm>
              <a:off x="520622" y="3367725"/>
              <a:ext cx="246134" cy="247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50" y="9182"/>
                  </a:moveTo>
                  <a:cubicBezTo>
                    <a:pt x="21200" y="9182"/>
                    <a:pt x="21329" y="9229"/>
                    <a:pt x="21435" y="9326"/>
                  </a:cubicBezTo>
                  <a:cubicBezTo>
                    <a:pt x="21544" y="9426"/>
                    <a:pt x="21599" y="9549"/>
                    <a:pt x="21599" y="9699"/>
                  </a:cubicBezTo>
                  <a:lnTo>
                    <a:pt x="21599" y="11867"/>
                  </a:lnTo>
                  <a:cubicBezTo>
                    <a:pt x="21599" y="12232"/>
                    <a:pt x="21415" y="12414"/>
                    <a:pt x="21050" y="12414"/>
                  </a:cubicBezTo>
                  <a:lnTo>
                    <a:pt x="18746" y="12414"/>
                  </a:lnTo>
                  <a:cubicBezTo>
                    <a:pt x="18575" y="13204"/>
                    <a:pt x="18299" y="13947"/>
                    <a:pt x="17915" y="14646"/>
                  </a:cubicBezTo>
                  <a:cubicBezTo>
                    <a:pt x="17530" y="15342"/>
                    <a:pt x="17066" y="15965"/>
                    <a:pt x="16517" y="16514"/>
                  </a:cubicBezTo>
                  <a:cubicBezTo>
                    <a:pt x="15968" y="17061"/>
                    <a:pt x="15346" y="17528"/>
                    <a:pt x="14647" y="17913"/>
                  </a:cubicBezTo>
                  <a:cubicBezTo>
                    <a:pt x="13948" y="18298"/>
                    <a:pt x="13206" y="18577"/>
                    <a:pt x="12419" y="18741"/>
                  </a:cubicBezTo>
                  <a:lnTo>
                    <a:pt x="12419" y="21050"/>
                  </a:lnTo>
                  <a:cubicBezTo>
                    <a:pt x="12419" y="21197"/>
                    <a:pt x="12369" y="21329"/>
                    <a:pt x="12269" y="21435"/>
                  </a:cubicBezTo>
                  <a:cubicBezTo>
                    <a:pt x="12172" y="21544"/>
                    <a:pt x="12049" y="21599"/>
                    <a:pt x="11896" y="21599"/>
                  </a:cubicBezTo>
                  <a:lnTo>
                    <a:pt x="9732" y="21599"/>
                  </a:lnTo>
                  <a:cubicBezTo>
                    <a:pt x="9368" y="21599"/>
                    <a:pt x="9183" y="21417"/>
                    <a:pt x="9183" y="21050"/>
                  </a:cubicBezTo>
                  <a:lnTo>
                    <a:pt x="9183" y="18741"/>
                  </a:lnTo>
                  <a:cubicBezTo>
                    <a:pt x="8396" y="18577"/>
                    <a:pt x="7654" y="18298"/>
                    <a:pt x="6955" y="17913"/>
                  </a:cubicBezTo>
                  <a:cubicBezTo>
                    <a:pt x="6259" y="17528"/>
                    <a:pt x="5634" y="17061"/>
                    <a:pt x="5085" y="16514"/>
                  </a:cubicBezTo>
                  <a:cubicBezTo>
                    <a:pt x="4536" y="15965"/>
                    <a:pt x="4069" y="15342"/>
                    <a:pt x="3687" y="14646"/>
                  </a:cubicBezTo>
                  <a:cubicBezTo>
                    <a:pt x="3300" y="13947"/>
                    <a:pt x="3024" y="13204"/>
                    <a:pt x="2856" y="12414"/>
                  </a:cubicBezTo>
                  <a:lnTo>
                    <a:pt x="551" y="12414"/>
                  </a:lnTo>
                  <a:cubicBezTo>
                    <a:pt x="187" y="12414"/>
                    <a:pt x="0" y="12231"/>
                    <a:pt x="0" y="11867"/>
                  </a:cubicBezTo>
                  <a:lnTo>
                    <a:pt x="0" y="9699"/>
                  </a:lnTo>
                  <a:cubicBezTo>
                    <a:pt x="0" y="9549"/>
                    <a:pt x="58" y="9426"/>
                    <a:pt x="167" y="9326"/>
                  </a:cubicBezTo>
                  <a:cubicBezTo>
                    <a:pt x="273" y="9229"/>
                    <a:pt x="402" y="9182"/>
                    <a:pt x="551" y="9182"/>
                  </a:cubicBezTo>
                  <a:lnTo>
                    <a:pt x="2856" y="9182"/>
                  </a:lnTo>
                  <a:cubicBezTo>
                    <a:pt x="3026" y="8392"/>
                    <a:pt x="3300" y="7652"/>
                    <a:pt x="3687" y="6953"/>
                  </a:cubicBezTo>
                  <a:cubicBezTo>
                    <a:pt x="4069" y="6251"/>
                    <a:pt x="4536" y="5631"/>
                    <a:pt x="5085" y="5081"/>
                  </a:cubicBezTo>
                  <a:cubicBezTo>
                    <a:pt x="5634" y="4532"/>
                    <a:pt x="6256" y="4065"/>
                    <a:pt x="6955" y="3680"/>
                  </a:cubicBezTo>
                  <a:cubicBezTo>
                    <a:pt x="7654" y="3298"/>
                    <a:pt x="8396" y="3022"/>
                    <a:pt x="9183" y="2852"/>
                  </a:cubicBezTo>
                  <a:lnTo>
                    <a:pt x="9183" y="546"/>
                  </a:lnTo>
                  <a:cubicBezTo>
                    <a:pt x="9183" y="181"/>
                    <a:pt x="9365" y="0"/>
                    <a:pt x="9732" y="0"/>
                  </a:cubicBezTo>
                  <a:lnTo>
                    <a:pt x="11896" y="0"/>
                  </a:lnTo>
                  <a:cubicBezTo>
                    <a:pt x="12049" y="0"/>
                    <a:pt x="12172" y="50"/>
                    <a:pt x="12269" y="158"/>
                  </a:cubicBezTo>
                  <a:cubicBezTo>
                    <a:pt x="12369" y="267"/>
                    <a:pt x="12419" y="396"/>
                    <a:pt x="12419" y="546"/>
                  </a:cubicBezTo>
                  <a:lnTo>
                    <a:pt x="12419" y="2852"/>
                  </a:lnTo>
                  <a:cubicBezTo>
                    <a:pt x="13206" y="3022"/>
                    <a:pt x="13948" y="3298"/>
                    <a:pt x="14647" y="3680"/>
                  </a:cubicBezTo>
                  <a:cubicBezTo>
                    <a:pt x="15343" y="4065"/>
                    <a:pt x="15968" y="4532"/>
                    <a:pt x="16517" y="5082"/>
                  </a:cubicBezTo>
                  <a:cubicBezTo>
                    <a:pt x="17066" y="5631"/>
                    <a:pt x="17530" y="6251"/>
                    <a:pt x="17915" y="6953"/>
                  </a:cubicBezTo>
                  <a:cubicBezTo>
                    <a:pt x="18299" y="7652"/>
                    <a:pt x="18578" y="8392"/>
                    <a:pt x="18746" y="9182"/>
                  </a:cubicBezTo>
                  <a:lnTo>
                    <a:pt x="21050" y="9182"/>
                  </a:lnTo>
                  <a:close/>
                  <a:moveTo>
                    <a:pt x="12419" y="16465"/>
                  </a:moveTo>
                  <a:cubicBezTo>
                    <a:pt x="13411" y="16194"/>
                    <a:pt x="14268" y="15698"/>
                    <a:pt x="14991" y="14981"/>
                  </a:cubicBezTo>
                  <a:cubicBezTo>
                    <a:pt x="15710" y="14264"/>
                    <a:pt x="16203" y="13410"/>
                    <a:pt x="16467" y="12414"/>
                  </a:cubicBezTo>
                  <a:lnTo>
                    <a:pt x="14048" y="12414"/>
                  </a:lnTo>
                  <a:cubicBezTo>
                    <a:pt x="13684" y="12414"/>
                    <a:pt x="13505" y="12231"/>
                    <a:pt x="13514" y="11867"/>
                  </a:cubicBezTo>
                  <a:lnTo>
                    <a:pt x="13514" y="9699"/>
                  </a:lnTo>
                  <a:cubicBezTo>
                    <a:pt x="13514" y="9549"/>
                    <a:pt x="13567" y="9426"/>
                    <a:pt x="13669" y="9326"/>
                  </a:cubicBezTo>
                  <a:cubicBezTo>
                    <a:pt x="13772" y="9229"/>
                    <a:pt x="13898" y="9182"/>
                    <a:pt x="14048" y="9182"/>
                  </a:cubicBezTo>
                  <a:lnTo>
                    <a:pt x="16467" y="9182"/>
                  </a:lnTo>
                  <a:cubicBezTo>
                    <a:pt x="16194" y="8186"/>
                    <a:pt x="15698" y="7332"/>
                    <a:pt x="14982" y="6609"/>
                  </a:cubicBezTo>
                  <a:cubicBezTo>
                    <a:pt x="14265" y="5883"/>
                    <a:pt x="13411" y="5390"/>
                    <a:pt x="12419" y="5131"/>
                  </a:cubicBezTo>
                  <a:lnTo>
                    <a:pt x="12419" y="7549"/>
                  </a:lnTo>
                  <a:cubicBezTo>
                    <a:pt x="12419" y="7699"/>
                    <a:pt x="12369" y="7828"/>
                    <a:pt x="12269" y="7928"/>
                  </a:cubicBezTo>
                  <a:cubicBezTo>
                    <a:pt x="12172" y="8031"/>
                    <a:pt x="12049" y="8081"/>
                    <a:pt x="11896" y="8081"/>
                  </a:cubicBezTo>
                  <a:lnTo>
                    <a:pt x="9732" y="8081"/>
                  </a:lnTo>
                  <a:cubicBezTo>
                    <a:pt x="9368" y="8081"/>
                    <a:pt x="9183" y="7905"/>
                    <a:pt x="9183" y="7549"/>
                  </a:cubicBezTo>
                  <a:lnTo>
                    <a:pt x="9183" y="5131"/>
                  </a:lnTo>
                  <a:cubicBezTo>
                    <a:pt x="8191" y="5402"/>
                    <a:pt x="7334" y="5895"/>
                    <a:pt x="6608" y="6612"/>
                  </a:cubicBezTo>
                  <a:cubicBezTo>
                    <a:pt x="5889" y="7332"/>
                    <a:pt x="5399" y="8187"/>
                    <a:pt x="5135" y="9182"/>
                  </a:cubicBezTo>
                  <a:lnTo>
                    <a:pt x="7580" y="9182"/>
                  </a:lnTo>
                  <a:cubicBezTo>
                    <a:pt x="7733" y="9182"/>
                    <a:pt x="7853" y="9229"/>
                    <a:pt x="7947" y="9326"/>
                  </a:cubicBezTo>
                  <a:cubicBezTo>
                    <a:pt x="8038" y="9426"/>
                    <a:pt x="8088" y="9550"/>
                    <a:pt x="8088" y="9700"/>
                  </a:cubicBezTo>
                  <a:lnTo>
                    <a:pt x="8088" y="11867"/>
                  </a:lnTo>
                  <a:cubicBezTo>
                    <a:pt x="8088" y="12017"/>
                    <a:pt x="8038" y="12144"/>
                    <a:pt x="7947" y="12252"/>
                  </a:cubicBezTo>
                  <a:cubicBezTo>
                    <a:pt x="7853" y="12364"/>
                    <a:pt x="7733" y="12414"/>
                    <a:pt x="7580" y="12414"/>
                  </a:cubicBezTo>
                  <a:lnTo>
                    <a:pt x="5135" y="12414"/>
                  </a:lnTo>
                  <a:cubicBezTo>
                    <a:pt x="5408" y="13410"/>
                    <a:pt x="5904" y="14267"/>
                    <a:pt x="6620" y="14990"/>
                  </a:cubicBezTo>
                  <a:cubicBezTo>
                    <a:pt x="7337" y="15710"/>
                    <a:pt x="8191" y="16203"/>
                    <a:pt x="9183" y="16465"/>
                  </a:cubicBezTo>
                  <a:lnTo>
                    <a:pt x="9183" y="14018"/>
                  </a:lnTo>
                  <a:cubicBezTo>
                    <a:pt x="9183" y="13868"/>
                    <a:pt x="9239" y="13744"/>
                    <a:pt x="9348" y="13653"/>
                  </a:cubicBezTo>
                  <a:cubicBezTo>
                    <a:pt x="9453" y="13559"/>
                    <a:pt x="9583" y="13512"/>
                    <a:pt x="9732" y="13512"/>
                  </a:cubicBezTo>
                  <a:lnTo>
                    <a:pt x="11896" y="13512"/>
                  </a:lnTo>
                  <a:cubicBezTo>
                    <a:pt x="12049" y="13512"/>
                    <a:pt x="12172" y="13559"/>
                    <a:pt x="12269" y="13653"/>
                  </a:cubicBezTo>
                  <a:cubicBezTo>
                    <a:pt x="12369" y="13744"/>
                    <a:pt x="12419" y="13868"/>
                    <a:pt x="12419" y="14018"/>
                  </a:cubicBezTo>
                  <a:lnTo>
                    <a:pt x="12419" y="16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5" name="AutoShape 82"/>
            <p:cNvSpPr>
              <a:spLocks noChangeAspect="1"/>
            </p:cNvSpPr>
            <p:nvPr/>
          </p:nvSpPr>
          <p:spPr bwMode="auto">
            <a:xfrm>
              <a:off x="4616202" y="3419979"/>
              <a:ext cx="203859" cy="2039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marL="0" marR="0" lvl="0" indent="0" algn="l" defTabSz="4570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6" name="Freeform 290"/>
            <p:cNvSpPr>
              <a:spLocks noChangeAspect="1" noChangeArrowheads="1"/>
            </p:cNvSpPr>
            <p:nvPr/>
          </p:nvSpPr>
          <p:spPr bwMode="auto">
            <a:xfrm>
              <a:off x="655333" y="4200990"/>
              <a:ext cx="366893" cy="284172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7" name="Freeform 266"/>
            <p:cNvSpPr>
              <a:spLocks noChangeAspect="1" noChangeArrowheads="1"/>
            </p:cNvSpPr>
            <p:nvPr/>
          </p:nvSpPr>
          <p:spPr bwMode="auto">
            <a:xfrm>
              <a:off x="3423914" y="2230159"/>
              <a:ext cx="217378" cy="239621"/>
            </a:xfrm>
            <a:custGeom>
              <a:avLst/>
              <a:gdLst>
                <a:gd name="T0" fmla="*/ 310 w 863"/>
                <a:gd name="T1" fmla="*/ 41 h 954"/>
                <a:gd name="T2" fmla="*/ 201 w 863"/>
                <a:gd name="T3" fmla="*/ 735 h 954"/>
                <a:gd name="T4" fmla="*/ 519 w 863"/>
                <a:gd name="T5" fmla="*/ 953 h 954"/>
                <a:gd name="T6" fmla="*/ 636 w 863"/>
                <a:gd name="T7" fmla="*/ 886 h 954"/>
                <a:gd name="T8" fmla="*/ 770 w 863"/>
                <a:gd name="T9" fmla="*/ 744 h 954"/>
                <a:gd name="T10" fmla="*/ 786 w 863"/>
                <a:gd name="T11" fmla="*/ 693 h 954"/>
                <a:gd name="T12" fmla="*/ 836 w 863"/>
                <a:gd name="T13" fmla="*/ 593 h 954"/>
                <a:gd name="T14" fmla="*/ 293 w 863"/>
                <a:gd name="T15" fmla="*/ 468 h 954"/>
                <a:gd name="T16" fmla="*/ 268 w 863"/>
                <a:gd name="T17" fmla="*/ 434 h 954"/>
                <a:gd name="T18" fmla="*/ 234 w 863"/>
                <a:gd name="T19" fmla="*/ 459 h 954"/>
                <a:gd name="T20" fmla="*/ 159 w 863"/>
                <a:gd name="T21" fmla="*/ 392 h 954"/>
                <a:gd name="T22" fmla="*/ 184 w 863"/>
                <a:gd name="T23" fmla="*/ 342 h 954"/>
                <a:gd name="T24" fmla="*/ 142 w 863"/>
                <a:gd name="T25" fmla="*/ 301 h 954"/>
                <a:gd name="T26" fmla="*/ 168 w 863"/>
                <a:gd name="T27" fmla="*/ 200 h 954"/>
                <a:gd name="T28" fmla="*/ 234 w 863"/>
                <a:gd name="T29" fmla="*/ 200 h 954"/>
                <a:gd name="T30" fmla="*/ 251 w 863"/>
                <a:gd name="T31" fmla="*/ 150 h 954"/>
                <a:gd name="T32" fmla="*/ 351 w 863"/>
                <a:gd name="T33" fmla="*/ 117 h 954"/>
                <a:gd name="T34" fmla="*/ 376 w 863"/>
                <a:gd name="T35" fmla="*/ 175 h 954"/>
                <a:gd name="T36" fmla="*/ 427 w 863"/>
                <a:gd name="T37" fmla="*/ 167 h 954"/>
                <a:gd name="T38" fmla="*/ 510 w 863"/>
                <a:gd name="T39" fmla="*/ 217 h 954"/>
                <a:gd name="T40" fmla="*/ 477 w 863"/>
                <a:gd name="T41" fmla="*/ 284 h 954"/>
                <a:gd name="T42" fmla="*/ 519 w 863"/>
                <a:gd name="T43" fmla="*/ 326 h 954"/>
                <a:gd name="T44" fmla="*/ 494 w 863"/>
                <a:gd name="T45" fmla="*/ 418 h 954"/>
                <a:gd name="T46" fmla="*/ 427 w 863"/>
                <a:gd name="T47" fmla="*/ 409 h 954"/>
                <a:gd name="T48" fmla="*/ 418 w 863"/>
                <a:gd name="T49" fmla="*/ 459 h 954"/>
                <a:gd name="T50" fmla="*/ 318 w 863"/>
                <a:gd name="T51" fmla="*/ 493 h 954"/>
                <a:gd name="T52" fmla="*/ 594 w 863"/>
                <a:gd name="T53" fmla="*/ 660 h 954"/>
                <a:gd name="T54" fmla="*/ 561 w 863"/>
                <a:gd name="T55" fmla="*/ 652 h 954"/>
                <a:gd name="T56" fmla="*/ 552 w 863"/>
                <a:gd name="T57" fmla="*/ 685 h 954"/>
                <a:gd name="T58" fmla="*/ 485 w 863"/>
                <a:gd name="T59" fmla="*/ 710 h 954"/>
                <a:gd name="T60" fmla="*/ 469 w 863"/>
                <a:gd name="T61" fmla="*/ 677 h 954"/>
                <a:gd name="T62" fmla="*/ 435 w 863"/>
                <a:gd name="T63" fmla="*/ 685 h 954"/>
                <a:gd name="T64" fmla="*/ 385 w 863"/>
                <a:gd name="T65" fmla="*/ 643 h 954"/>
                <a:gd name="T66" fmla="*/ 402 w 863"/>
                <a:gd name="T67" fmla="*/ 610 h 954"/>
                <a:gd name="T68" fmla="*/ 376 w 863"/>
                <a:gd name="T69" fmla="*/ 585 h 954"/>
                <a:gd name="T70" fmla="*/ 393 w 863"/>
                <a:gd name="T71" fmla="*/ 518 h 954"/>
                <a:gd name="T72" fmla="*/ 427 w 863"/>
                <a:gd name="T73" fmla="*/ 518 h 954"/>
                <a:gd name="T74" fmla="*/ 443 w 863"/>
                <a:gd name="T75" fmla="*/ 484 h 954"/>
                <a:gd name="T76" fmla="*/ 502 w 863"/>
                <a:gd name="T77" fmla="*/ 468 h 954"/>
                <a:gd name="T78" fmla="*/ 519 w 863"/>
                <a:gd name="T79" fmla="*/ 501 h 954"/>
                <a:gd name="T80" fmla="*/ 552 w 863"/>
                <a:gd name="T81" fmla="*/ 493 h 954"/>
                <a:gd name="T82" fmla="*/ 611 w 863"/>
                <a:gd name="T83" fmla="*/ 535 h 954"/>
                <a:gd name="T84" fmla="*/ 594 w 863"/>
                <a:gd name="T85" fmla="*/ 568 h 954"/>
                <a:gd name="T86" fmla="*/ 619 w 863"/>
                <a:gd name="T87" fmla="*/ 602 h 954"/>
                <a:gd name="T88" fmla="*/ 594 w 863"/>
                <a:gd name="T89" fmla="*/ 660 h 954"/>
                <a:gd name="T90" fmla="*/ 594 w 863"/>
                <a:gd name="T91" fmla="*/ 66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954">
                  <a:moveTo>
                    <a:pt x="761" y="426"/>
                  </a:moveTo>
                  <a:cubicBezTo>
                    <a:pt x="820" y="133"/>
                    <a:pt x="577" y="0"/>
                    <a:pt x="310" y="41"/>
                  </a:cubicBezTo>
                  <a:cubicBezTo>
                    <a:pt x="42" y="83"/>
                    <a:pt x="50" y="242"/>
                    <a:pt x="34" y="317"/>
                  </a:cubicBezTo>
                  <a:cubicBezTo>
                    <a:pt x="0" y="518"/>
                    <a:pt x="201" y="735"/>
                    <a:pt x="201" y="735"/>
                  </a:cubicBezTo>
                  <a:cubicBezTo>
                    <a:pt x="193" y="953"/>
                    <a:pt x="193" y="953"/>
                    <a:pt x="193" y="953"/>
                  </a:cubicBezTo>
                  <a:cubicBezTo>
                    <a:pt x="519" y="953"/>
                    <a:pt x="519" y="953"/>
                    <a:pt x="519" y="953"/>
                  </a:cubicBezTo>
                  <a:cubicBezTo>
                    <a:pt x="544" y="852"/>
                    <a:pt x="544" y="852"/>
                    <a:pt x="544" y="852"/>
                  </a:cubicBezTo>
                  <a:cubicBezTo>
                    <a:pt x="544" y="852"/>
                    <a:pt x="552" y="877"/>
                    <a:pt x="636" y="886"/>
                  </a:cubicBezTo>
                  <a:cubicBezTo>
                    <a:pt x="728" y="894"/>
                    <a:pt x="711" y="785"/>
                    <a:pt x="711" y="785"/>
                  </a:cubicBezTo>
                  <a:cubicBezTo>
                    <a:pt x="711" y="785"/>
                    <a:pt x="770" y="760"/>
                    <a:pt x="770" y="744"/>
                  </a:cubicBezTo>
                  <a:cubicBezTo>
                    <a:pt x="770" y="727"/>
                    <a:pt x="736" y="702"/>
                    <a:pt x="736" y="702"/>
                  </a:cubicBezTo>
                  <a:cubicBezTo>
                    <a:pt x="736" y="702"/>
                    <a:pt x="770" y="710"/>
                    <a:pt x="786" y="693"/>
                  </a:cubicBezTo>
                  <a:cubicBezTo>
                    <a:pt x="794" y="677"/>
                    <a:pt x="770" y="626"/>
                    <a:pt x="770" y="626"/>
                  </a:cubicBezTo>
                  <a:cubicBezTo>
                    <a:pt x="770" y="626"/>
                    <a:pt x="811" y="626"/>
                    <a:pt x="836" y="593"/>
                  </a:cubicBezTo>
                  <a:cubicBezTo>
                    <a:pt x="862" y="568"/>
                    <a:pt x="761" y="484"/>
                    <a:pt x="761" y="426"/>
                  </a:cubicBezTo>
                  <a:close/>
                  <a:moveTo>
                    <a:pt x="293" y="468"/>
                  </a:moveTo>
                  <a:cubicBezTo>
                    <a:pt x="293" y="468"/>
                    <a:pt x="293" y="451"/>
                    <a:pt x="293" y="443"/>
                  </a:cubicBezTo>
                  <a:cubicBezTo>
                    <a:pt x="284" y="434"/>
                    <a:pt x="276" y="434"/>
                    <a:pt x="268" y="434"/>
                  </a:cubicBezTo>
                  <a:cubicBezTo>
                    <a:pt x="260" y="443"/>
                    <a:pt x="243" y="451"/>
                    <a:pt x="243" y="451"/>
                  </a:cubicBezTo>
                  <a:cubicBezTo>
                    <a:pt x="234" y="459"/>
                    <a:pt x="234" y="459"/>
                    <a:pt x="234" y="459"/>
                  </a:cubicBezTo>
                  <a:lnTo>
                    <a:pt x="209" y="451"/>
                  </a:lnTo>
                  <a:cubicBezTo>
                    <a:pt x="159" y="392"/>
                    <a:pt x="159" y="392"/>
                    <a:pt x="159" y="392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59" y="359"/>
                    <a:pt x="176" y="342"/>
                    <a:pt x="184" y="342"/>
                  </a:cubicBezTo>
                  <a:cubicBezTo>
                    <a:pt x="184" y="334"/>
                    <a:pt x="184" y="326"/>
                    <a:pt x="184" y="317"/>
                  </a:cubicBezTo>
                  <a:cubicBezTo>
                    <a:pt x="168" y="309"/>
                    <a:pt x="142" y="301"/>
                    <a:pt x="142" y="301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26" y="200"/>
                    <a:pt x="234" y="200"/>
                  </a:cubicBezTo>
                  <a:cubicBezTo>
                    <a:pt x="243" y="200"/>
                    <a:pt x="243" y="192"/>
                    <a:pt x="251" y="192"/>
                  </a:cubicBezTo>
                  <a:cubicBezTo>
                    <a:pt x="251" y="175"/>
                    <a:pt x="251" y="150"/>
                    <a:pt x="251" y="150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67"/>
                    <a:pt x="376" y="175"/>
                  </a:cubicBezTo>
                  <a:cubicBezTo>
                    <a:pt x="385" y="175"/>
                    <a:pt x="393" y="183"/>
                    <a:pt x="402" y="183"/>
                  </a:cubicBezTo>
                  <a:cubicBezTo>
                    <a:pt x="410" y="175"/>
                    <a:pt x="427" y="167"/>
                    <a:pt x="427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10" y="250"/>
                    <a:pt x="510" y="250"/>
                    <a:pt x="510" y="250"/>
                  </a:cubicBezTo>
                  <a:cubicBezTo>
                    <a:pt x="510" y="250"/>
                    <a:pt x="494" y="267"/>
                    <a:pt x="477" y="284"/>
                  </a:cubicBezTo>
                  <a:cubicBezTo>
                    <a:pt x="485" y="284"/>
                    <a:pt x="485" y="292"/>
                    <a:pt x="485" y="301"/>
                  </a:cubicBezTo>
                  <a:cubicBezTo>
                    <a:pt x="494" y="309"/>
                    <a:pt x="519" y="326"/>
                    <a:pt x="519" y="326"/>
                  </a:cubicBezTo>
                  <a:cubicBezTo>
                    <a:pt x="527" y="359"/>
                    <a:pt x="527" y="359"/>
                    <a:pt x="527" y="359"/>
                  </a:cubicBezTo>
                  <a:cubicBezTo>
                    <a:pt x="494" y="418"/>
                    <a:pt x="494" y="418"/>
                    <a:pt x="494" y="418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60" y="426"/>
                    <a:pt x="443" y="418"/>
                    <a:pt x="427" y="409"/>
                  </a:cubicBezTo>
                  <a:cubicBezTo>
                    <a:pt x="427" y="418"/>
                    <a:pt x="418" y="418"/>
                    <a:pt x="410" y="426"/>
                  </a:cubicBezTo>
                  <a:cubicBezTo>
                    <a:pt x="410" y="434"/>
                    <a:pt x="418" y="459"/>
                    <a:pt x="418" y="459"/>
                  </a:cubicBezTo>
                  <a:cubicBezTo>
                    <a:pt x="393" y="484"/>
                    <a:pt x="393" y="484"/>
                    <a:pt x="393" y="484"/>
                  </a:cubicBezTo>
                  <a:cubicBezTo>
                    <a:pt x="318" y="493"/>
                    <a:pt x="318" y="493"/>
                    <a:pt x="318" y="493"/>
                  </a:cubicBezTo>
                  <a:lnTo>
                    <a:pt x="293" y="468"/>
                  </a:lnTo>
                  <a:close/>
                  <a:moveTo>
                    <a:pt x="594" y="660"/>
                  </a:moveTo>
                  <a:cubicBezTo>
                    <a:pt x="577" y="669"/>
                    <a:pt x="577" y="669"/>
                    <a:pt x="577" y="669"/>
                  </a:cubicBezTo>
                  <a:cubicBezTo>
                    <a:pt x="577" y="669"/>
                    <a:pt x="561" y="660"/>
                    <a:pt x="561" y="652"/>
                  </a:cubicBezTo>
                  <a:cubicBezTo>
                    <a:pt x="552" y="660"/>
                    <a:pt x="552" y="660"/>
                    <a:pt x="544" y="660"/>
                  </a:cubicBezTo>
                  <a:cubicBezTo>
                    <a:pt x="544" y="669"/>
                    <a:pt x="552" y="685"/>
                    <a:pt x="552" y="685"/>
                  </a:cubicBezTo>
                  <a:cubicBezTo>
                    <a:pt x="535" y="702"/>
                    <a:pt x="535" y="702"/>
                    <a:pt x="535" y="702"/>
                  </a:cubicBezTo>
                  <a:cubicBezTo>
                    <a:pt x="485" y="710"/>
                    <a:pt x="485" y="710"/>
                    <a:pt x="485" y="710"/>
                  </a:cubicBezTo>
                  <a:cubicBezTo>
                    <a:pt x="469" y="693"/>
                    <a:pt x="469" y="693"/>
                    <a:pt x="469" y="693"/>
                  </a:cubicBezTo>
                  <a:lnTo>
                    <a:pt x="469" y="677"/>
                  </a:lnTo>
                  <a:cubicBezTo>
                    <a:pt x="460" y="669"/>
                    <a:pt x="460" y="669"/>
                    <a:pt x="452" y="669"/>
                  </a:cubicBezTo>
                  <a:cubicBezTo>
                    <a:pt x="435" y="685"/>
                    <a:pt x="435" y="685"/>
                    <a:pt x="435" y="685"/>
                  </a:cubicBezTo>
                  <a:lnTo>
                    <a:pt x="410" y="685"/>
                  </a:lnTo>
                  <a:cubicBezTo>
                    <a:pt x="385" y="643"/>
                    <a:pt x="385" y="643"/>
                    <a:pt x="385" y="643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402" y="610"/>
                    <a:pt x="402" y="610"/>
                    <a:pt x="402" y="610"/>
                  </a:cubicBezTo>
                  <a:cubicBezTo>
                    <a:pt x="402" y="602"/>
                    <a:pt x="402" y="602"/>
                    <a:pt x="402" y="593"/>
                  </a:cubicBezTo>
                  <a:cubicBezTo>
                    <a:pt x="393" y="593"/>
                    <a:pt x="376" y="585"/>
                    <a:pt x="376" y="585"/>
                  </a:cubicBezTo>
                  <a:cubicBezTo>
                    <a:pt x="368" y="560"/>
                    <a:pt x="368" y="560"/>
                    <a:pt x="368" y="560"/>
                  </a:cubicBezTo>
                  <a:cubicBezTo>
                    <a:pt x="393" y="518"/>
                    <a:pt x="393" y="518"/>
                    <a:pt x="393" y="518"/>
                  </a:cubicBezTo>
                  <a:cubicBezTo>
                    <a:pt x="410" y="510"/>
                    <a:pt x="410" y="510"/>
                    <a:pt x="410" y="510"/>
                  </a:cubicBezTo>
                  <a:lnTo>
                    <a:pt x="427" y="518"/>
                  </a:lnTo>
                  <a:cubicBezTo>
                    <a:pt x="435" y="518"/>
                    <a:pt x="443" y="518"/>
                    <a:pt x="443" y="510"/>
                  </a:cubicBezTo>
                  <a:cubicBezTo>
                    <a:pt x="443" y="501"/>
                    <a:pt x="443" y="484"/>
                    <a:pt x="443" y="484"/>
                  </a:cubicBezTo>
                  <a:cubicBezTo>
                    <a:pt x="460" y="468"/>
                    <a:pt x="460" y="468"/>
                    <a:pt x="460" y="468"/>
                  </a:cubicBezTo>
                  <a:cubicBezTo>
                    <a:pt x="502" y="468"/>
                    <a:pt x="502" y="468"/>
                    <a:pt x="502" y="468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9" y="484"/>
                    <a:pt x="519" y="493"/>
                    <a:pt x="519" y="501"/>
                  </a:cubicBezTo>
                  <a:cubicBezTo>
                    <a:pt x="527" y="501"/>
                    <a:pt x="535" y="510"/>
                    <a:pt x="544" y="510"/>
                  </a:cubicBezTo>
                  <a:cubicBezTo>
                    <a:pt x="552" y="493"/>
                    <a:pt x="552" y="493"/>
                    <a:pt x="552" y="493"/>
                  </a:cubicBezTo>
                  <a:cubicBezTo>
                    <a:pt x="577" y="493"/>
                    <a:pt x="577" y="493"/>
                    <a:pt x="577" y="493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11" y="551"/>
                    <a:pt x="611" y="551"/>
                    <a:pt x="611" y="551"/>
                  </a:cubicBezTo>
                  <a:lnTo>
                    <a:pt x="594" y="568"/>
                  </a:lnTo>
                  <a:cubicBezTo>
                    <a:pt x="594" y="576"/>
                    <a:pt x="594" y="576"/>
                    <a:pt x="594" y="585"/>
                  </a:cubicBezTo>
                  <a:cubicBezTo>
                    <a:pt x="602" y="585"/>
                    <a:pt x="619" y="602"/>
                    <a:pt x="619" y="602"/>
                  </a:cubicBezTo>
                  <a:cubicBezTo>
                    <a:pt x="619" y="618"/>
                    <a:pt x="619" y="618"/>
                    <a:pt x="619" y="618"/>
                  </a:cubicBezTo>
                  <a:lnTo>
                    <a:pt x="594" y="660"/>
                  </a:lnTo>
                  <a:close/>
                  <a:moveTo>
                    <a:pt x="594" y="660"/>
                  </a:moveTo>
                  <a:lnTo>
                    <a:pt x="594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8" name="Freeform 33"/>
            <p:cNvSpPr>
              <a:spLocks noChangeAspect="1" noChangeArrowheads="1"/>
            </p:cNvSpPr>
            <p:nvPr/>
          </p:nvSpPr>
          <p:spPr bwMode="auto">
            <a:xfrm>
              <a:off x="1236605" y="2881342"/>
              <a:ext cx="315528" cy="279037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09" name="Freeform 34"/>
            <p:cNvSpPr>
              <a:spLocks noChangeAspect="1" noChangeArrowheads="1"/>
            </p:cNvSpPr>
            <p:nvPr/>
          </p:nvSpPr>
          <p:spPr bwMode="auto">
            <a:xfrm>
              <a:off x="2555245" y="2285213"/>
              <a:ext cx="288149" cy="344871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10" name="Freeform 328"/>
            <p:cNvSpPr>
              <a:spLocks noChangeAspect="1" noChangeArrowheads="1"/>
            </p:cNvSpPr>
            <p:nvPr/>
          </p:nvSpPr>
          <p:spPr bwMode="auto">
            <a:xfrm>
              <a:off x="4351493" y="4205414"/>
              <a:ext cx="438723" cy="244759"/>
            </a:xfrm>
            <a:custGeom>
              <a:avLst/>
              <a:gdLst>
                <a:gd name="T0" fmla="*/ 585 w 1564"/>
                <a:gd name="T1" fmla="*/ 610 h 871"/>
                <a:gd name="T2" fmla="*/ 451 w 1564"/>
                <a:gd name="T3" fmla="*/ 744 h 871"/>
                <a:gd name="T4" fmla="*/ 585 w 1564"/>
                <a:gd name="T5" fmla="*/ 870 h 871"/>
                <a:gd name="T6" fmla="*/ 710 w 1564"/>
                <a:gd name="T7" fmla="*/ 744 h 871"/>
                <a:gd name="T8" fmla="*/ 585 w 1564"/>
                <a:gd name="T9" fmla="*/ 610 h 871"/>
                <a:gd name="T10" fmla="*/ 585 w 1564"/>
                <a:gd name="T11" fmla="*/ 811 h 871"/>
                <a:gd name="T12" fmla="*/ 518 w 1564"/>
                <a:gd name="T13" fmla="*/ 744 h 871"/>
                <a:gd name="T14" fmla="*/ 585 w 1564"/>
                <a:gd name="T15" fmla="*/ 677 h 871"/>
                <a:gd name="T16" fmla="*/ 643 w 1564"/>
                <a:gd name="T17" fmla="*/ 744 h 871"/>
                <a:gd name="T18" fmla="*/ 585 w 1564"/>
                <a:gd name="T19" fmla="*/ 811 h 871"/>
                <a:gd name="T20" fmla="*/ 1563 w 1564"/>
                <a:gd name="T21" fmla="*/ 519 h 871"/>
                <a:gd name="T22" fmla="*/ 1563 w 1564"/>
                <a:gd name="T23" fmla="*/ 652 h 871"/>
                <a:gd name="T24" fmla="*/ 1505 w 1564"/>
                <a:gd name="T25" fmla="*/ 719 h 871"/>
                <a:gd name="T26" fmla="*/ 1429 w 1564"/>
                <a:gd name="T27" fmla="*/ 719 h 871"/>
                <a:gd name="T28" fmla="*/ 1262 w 1564"/>
                <a:gd name="T29" fmla="*/ 569 h 871"/>
                <a:gd name="T30" fmla="*/ 1095 w 1564"/>
                <a:gd name="T31" fmla="*/ 719 h 871"/>
                <a:gd name="T32" fmla="*/ 752 w 1564"/>
                <a:gd name="T33" fmla="*/ 719 h 871"/>
                <a:gd name="T34" fmla="*/ 585 w 1564"/>
                <a:gd name="T35" fmla="*/ 569 h 871"/>
                <a:gd name="T36" fmla="*/ 409 w 1564"/>
                <a:gd name="T37" fmla="*/ 719 h 871"/>
                <a:gd name="T38" fmla="*/ 326 w 1564"/>
                <a:gd name="T39" fmla="*/ 719 h 871"/>
                <a:gd name="T40" fmla="*/ 267 w 1564"/>
                <a:gd name="T41" fmla="*/ 652 h 871"/>
                <a:gd name="T42" fmla="*/ 267 w 1564"/>
                <a:gd name="T43" fmla="*/ 519 h 871"/>
                <a:gd name="T44" fmla="*/ 1563 w 1564"/>
                <a:gd name="T45" fmla="*/ 519 h 871"/>
                <a:gd name="T46" fmla="*/ 1262 w 1564"/>
                <a:gd name="T47" fmla="*/ 610 h 871"/>
                <a:gd name="T48" fmla="*/ 1128 w 1564"/>
                <a:gd name="T49" fmla="*/ 744 h 871"/>
                <a:gd name="T50" fmla="*/ 1262 w 1564"/>
                <a:gd name="T51" fmla="*/ 870 h 871"/>
                <a:gd name="T52" fmla="*/ 1396 w 1564"/>
                <a:gd name="T53" fmla="*/ 744 h 871"/>
                <a:gd name="T54" fmla="*/ 1262 w 1564"/>
                <a:gd name="T55" fmla="*/ 610 h 871"/>
                <a:gd name="T56" fmla="*/ 1262 w 1564"/>
                <a:gd name="T57" fmla="*/ 811 h 871"/>
                <a:gd name="T58" fmla="*/ 1195 w 1564"/>
                <a:gd name="T59" fmla="*/ 744 h 871"/>
                <a:gd name="T60" fmla="*/ 1262 w 1564"/>
                <a:gd name="T61" fmla="*/ 677 h 871"/>
                <a:gd name="T62" fmla="*/ 1329 w 1564"/>
                <a:gd name="T63" fmla="*/ 744 h 871"/>
                <a:gd name="T64" fmla="*/ 1262 w 1564"/>
                <a:gd name="T65" fmla="*/ 811 h 871"/>
                <a:gd name="T66" fmla="*/ 1538 w 1564"/>
                <a:gd name="T67" fmla="*/ 376 h 871"/>
                <a:gd name="T68" fmla="*/ 1295 w 1564"/>
                <a:gd name="T69" fmla="*/ 134 h 871"/>
                <a:gd name="T70" fmla="*/ 1229 w 1564"/>
                <a:gd name="T71" fmla="*/ 109 h 871"/>
                <a:gd name="T72" fmla="*/ 1112 w 1564"/>
                <a:gd name="T73" fmla="*/ 109 h 871"/>
                <a:gd name="T74" fmla="*/ 1112 w 1564"/>
                <a:gd name="T75" fmla="*/ 59 h 871"/>
                <a:gd name="T76" fmla="*/ 1045 w 1564"/>
                <a:gd name="T77" fmla="*/ 0 h 871"/>
                <a:gd name="T78" fmla="*/ 326 w 1564"/>
                <a:gd name="T79" fmla="*/ 0 h 871"/>
                <a:gd name="T80" fmla="*/ 267 w 1564"/>
                <a:gd name="T81" fmla="*/ 59 h 871"/>
                <a:gd name="T82" fmla="*/ 267 w 1564"/>
                <a:gd name="T83" fmla="*/ 75 h 871"/>
                <a:gd name="T84" fmla="*/ 8 w 1564"/>
                <a:gd name="T85" fmla="*/ 101 h 871"/>
                <a:gd name="T86" fmla="*/ 459 w 1564"/>
                <a:gd name="T87" fmla="*/ 159 h 871"/>
                <a:gd name="T88" fmla="*/ 0 w 1564"/>
                <a:gd name="T89" fmla="*/ 209 h 871"/>
                <a:gd name="T90" fmla="*/ 459 w 1564"/>
                <a:gd name="T91" fmla="*/ 268 h 871"/>
                <a:gd name="T92" fmla="*/ 0 w 1564"/>
                <a:gd name="T93" fmla="*/ 309 h 871"/>
                <a:gd name="T94" fmla="*/ 267 w 1564"/>
                <a:gd name="T95" fmla="*/ 360 h 871"/>
                <a:gd name="T96" fmla="*/ 267 w 1564"/>
                <a:gd name="T97" fmla="*/ 485 h 871"/>
                <a:gd name="T98" fmla="*/ 1563 w 1564"/>
                <a:gd name="T99" fmla="*/ 485 h 871"/>
                <a:gd name="T100" fmla="*/ 1563 w 1564"/>
                <a:gd name="T101" fmla="*/ 435 h 871"/>
                <a:gd name="T102" fmla="*/ 1538 w 1564"/>
                <a:gd name="T103" fmla="*/ 376 h 871"/>
                <a:gd name="T104" fmla="*/ 1429 w 1564"/>
                <a:gd name="T105" fmla="*/ 385 h 871"/>
                <a:gd name="T106" fmla="*/ 1195 w 1564"/>
                <a:gd name="T107" fmla="*/ 385 h 871"/>
                <a:gd name="T108" fmla="*/ 1178 w 1564"/>
                <a:gd name="T109" fmla="*/ 376 h 871"/>
                <a:gd name="T110" fmla="*/ 1178 w 1564"/>
                <a:gd name="T111" fmla="*/ 193 h 871"/>
                <a:gd name="T112" fmla="*/ 1195 w 1564"/>
                <a:gd name="T113" fmla="*/ 184 h 871"/>
                <a:gd name="T114" fmla="*/ 1237 w 1564"/>
                <a:gd name="T115" fmla="*/ 184 h 871"/>
                <a:gd name="T116" fmla="*/ 1245 w 1564"/>
                <a:gd name="T117" fmla="*/ 184 h 871"/>
                <a:gd name="T118" fmla="*/ 1438 w 1564"/>
                <a:gd name="T119" fmla="*/ 368 h 871"/>
                <a:gd name="T120" fmla="*/ 1429 w 1564"/>
                <a:gd name="T121" fmla="*/ 385 h 871"/>
                <a:gd name="T122" fmla="*/ 1429 w 1564"/>
                <a:gd name="T123" fmla="*/ 385 h 871"/>
                <a:gd name="T124" fmla="*/ 1429 w 1564"/>
                <a:gd name="T125" fmla="*/ 385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243785" tIns="121892" rIns="243785" bIns="121892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1739239" y="2223532"/>
              <a:ext cx="234810" cy="23481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28 w 64"/>
                <a:gd name="T11" fmla="*/ 8 h 64"/>
                <a:gd name="T12" fmla="*/ 36 w 64"/>
                <a:gd name="T13" fmla="*/ 8 h 64"/>
                <a:gd name="T14" fmla="*/ 36 w 64"/>
                <a:gd name="T15" fmla="*/ 28 h 64"/>
                <a:gd name="T16" fmla="*/ 28 w 64"/>
                <a:gd name="T17" fmla="*/ 28 h 64"/>
                <a:gd name="T18" fmla="*/ 28 w 64"/>
                <a:gd name="T19" fmla="*/ 8 h 64"/>
                <a:gd name="T20" fmla="*/ 32 w 64"/>
                <a:gd name="T21" fmla="*/ 53 h 64"/>
                <a:gd name="T22" fmla="*/ 11 w 64"/>
                <a:gd name="T23" fmla="*/ 32 h 64"/>
                <a:gd name="T24" fmla="*/ 24 w 64"/>
                <a:gd name="T25" fmla="*/ 13 h 64"/>
                <a:gd name="T26" fmla="*/ 24 w 64"/>
                <a:gd name="T27" fmla="*/ 12 h 64"/>
                <a:gd name="T28" fmla="*/ 24 w 64"/>
                <a:gd name="T29" fmla="*/ 20 h 64"/>
                <a:gd name="T30" fmla="*/ 17 w 64"/>
                <a:gd name="T31" fmla="*/ 32 h 64"/>
                <a:gd name="T32" fmla="*/ 32 w 64"/>
                <a:gd name="T33" fmla="*/ 47 h 64"/>
                <a:gd name="T34" fmla="*/ 47 w 64"/>
                <a:gd name="T35" fmla="*/ 32 h 64"/>
                <a:gd name="T36" fmla="*/ 40 w 64"/>
                <a:gd name="T37" fmla="*/ 20 h 64"/>
                <a:gd name="T38" fmla="*/ 40 w 64"/>
                <a:gd name="T39" fmla="*/ 12 h 64"/>
                <a:gd name="T40" fmla="*/ 40 w 64"/>
                <a:gd name="T41" fmla="*/ 13 h 64"/>
                <a:gd name="T42" fmla="*/ 53 w 64"/>
                <a:gd name="T43" fmla="*/ 32 h 64"/>
                <a:gd name="T44" fmla="*/ 32 w 64"/>
                <a:gd name="T45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28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8"/>
                  </a:lnTo>
                  <a:close/>
                  <a:moveTo>
                    <a:pt x="32" y="53"/>
                  </a:moveTo>
                  <a:cubicBezTo>
                    <a:pt x="20" y="53"/>
                    <a:pt x="11" y="44"/>
                    <a:pt x="11" y="32"/>
                  </a:cubicBezTo>
                  <a:cubicBezTo>
                    <a:pt x="11" y="24"/>
                    <a:pt x="16" y="16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0" y="22"/>
                    <a:pt x="17" y="27"/>
                    <a:pt x="17" y="32"/>
                  </a:cubicBezTo>
                  <a:cubicBezTo>
                    <a:pt x="17" y="40"/>
                    <a:pt x="24" y="47"/>
                    <a:pt x="32" y="47"/>
                  </a:cubicBezTo>
                  <a:cubicBezTo>
                    <a:pt x="40" y="47"/>
                    <a:pt x="47" y="40"/>
                    <a:pt x="47" y="32"/>
                  </a:cubicBezTo>
                  <a:cubicBezTo>
                    <a:pt x="47" y="27"/>
                    <a:pt x="44" y="22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8" y="16"/>
                    <a:pt x="53" y="24"/>
                    <a:pt x="53" y="32"/>
                  </a:cubicBezTo>
                  <a:cubicBezTo>
                    <a:pt x="53" y="44"/>
                    <a:pt x="44" y="53"/>
                    <a:pt x="32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sp>
        <p:nvSpPr>
          <p:cNvPr id="120" name="Freeform 12"/>
          <p:cNvSpPr>
            <a:spLocks/>
          </p:cNvSpPr>
          <p:nvPr/>
        </p:nvSpPr>
        <p:spPr bwMode="auto">
          <a:xfrm>
            <a:off x="2025540" y="2985980"/>
            <a:ext cx="1688133" cy="2792713"/>
          </a:xfrm>
          <a:custGeom>
            <a:avLst/>
            <a:gdLst>
              <a:gd name="T0" fmla="*/ 966 w 1077"/>
              <a:gd name="T1" fmla="*/ 315 h 1781"/>
              <a:gd name="T2" fmla="*/ 793 w 1077"/>
              <a:gd name="T3" fmla="*/ 486 h 1781"/>
              <a:gd name="T4" fmla="*/ 650 w 1077"/>
              <a:gd name="T5" fmla="*/ 297 h 1781"/>
              <a:gd name="T6" fmla="*/ 625 w 1077"/>
              <a:gd name="T7" fmla="*/ 266 h 1781"/>
              <a:gd name="T8" fmla="*/ 632 w 1077"/>
              <a:gd name="T9" fmla="*/ 236 h 1781"/>
              <a:gd name="T10" fmla="*/ 682 w 1077"/>
              <a:gd name="T11" fmla="*/ 187 h 1781"/>
              <a:gd name="T12" fmla="*/ 698 w 1077"/>
              <a:gd name="T13" fmla="*/ 150 h 1781"/>
              <a:gd name="T14" fmla="*/ 665 w 1077"/>
              <a:gd name="T15" fmla="*/ 82 h 1781"/>
              <a:gd name="T16" fmla="*/ 661 w 1077"/>
              <a:gd name="T17" fmla="*/ 50 h 1781"/>
              <a:gd name="T18" fmla="*/ 627 w 1077"/>
              <a:gd name="T19" fmla="*/ 24 h 1781"/>
              <a:gd name="T20" fmla="*/ 576 w 1077"/>
              <a:gd name="T21" fmla="*/ 3 h 1781"/>
              <a:gd name="T22" fmla="*/ 492 w 1077"/>
              <a:gd name="T23" fmla="*/ 48 h 1781"/>
              <a:gd name="T24" fmla="*/ 471 w 1077"/>
              <a:gd name="T25" fmla="*/ 119 h 1781"/>
              <a:gd name="T26" fmla="*/ 513 w 1077"/>
              <a:gd name="T27" fmla="*/ 199 h 1781"/>
              <a:gd name="T28" fmla="*/ 495 w 1077"/>
              <a:gd name="T29" fmla="*/ 223 h 1781"/>
              <a:gd name="T30" fmla="*/ 386 w 1077"/>
              <a:gd name="T31" fmla="*/ 230 h 1781"/>
              <a:gd name="T32" fmla="*/ 106 w 1077"/>
              <a:gd name="T33" fmla="*/ 313 h 1781"/>
              <a:gd name="T34" fmla="*/ 60 w 1077"/>
              <a:gd name="T35" fmla="*/ 630 h 1781"/>
              <a:gd name="T36" fmla="*/ 138 w 1077"/>
              <a:gd name="T37" fmla="*/ 599 h 1781"/>
              <a:gd name="T38" fmla="*/ 169 w 1077"/>
              <a:gd name="T39" fmla="*/ 527 h 1781"/>
              <a:gd name="T40" fmla="*/ 176 w 1077"/>
              <a:gd name="T41" fmla="*/ 406 h 1781"/>
              <a:gd name="T42" fmla="*/ 220 w 1077"/>
              <a:gd name="T43" fmla="*/ 373 h 1781"/>
              <a:gd name="T44" fmla="*/ 308 w 1077"/>
              <a:gd name="T45" fmla="*/ 360 h 1781"/>
              <a:gd name="T46" fmla="*/ 317 w 1077"/>
              <a:gd name="T47" fmla="*/ 358 h 1781"/>
              <a:gd name="T48" fmla="*/ 256 w 1077"/>
              <a:gd name="T49" fmla="*/ 760 h 1781"/>
              <a:gd name="T50" fmla="*/ 254 w 1077"/>
              <a:gd name="T51" fmla="*/ 794 h 1781"/>
              <a:gd name="T52" fmla="*/ 261 w 1077"/>
              <a:gd name="T53" fmla="*/ 896 h 1781"/>
              <a:gd name="T54" fmla="*/ 123 w 1077"/>
              <a:gd name="T55" fmla="*/ 1406 h 1781"/>
              <a:gd name="T56" fmla="*/ 47 w 1077"/>
              <a:gd name="T57" fmla="*/ 1578 h 1781"/>
              <a:gd name="T58" fmla="*/ 4 w 1077"/>
              <a:gd name="T59" fmla="*/ 1633 h 1781"/>
              <a:gd name="T60" fmla="*/ 56 w 1077"/>
              <a:gd name="T61" fmla="*/ 1688 h 1781"/>
              <a:gd name="T62" fmla="*/ 104 w 1077"/>
              <a:gd name="T63" fmla="*/ 1714 h 1781"/>
              <a:gd name="T64" fmla="*/ 122 w 1077"/>
              <a:gd name="T65" fmla="*/ 1741 h 1781"/>
              <a:gd name="T66" fmla="*/ 174 w 1077"/>
              <a:gd name="T67" fmla="*/ 1703 h 1781"/>
              <a:gd name="T68" fmla="*/ 161 w 1077"/>
              <a:gd name="T69" fmla="*/ 1636 h 1781"/>
              <a:gd name="T70" fmla="*/ 323 w 1077"/>
              <a:gd name="T71" fmla="*/ 1294 h 1781"/>
              <a:gd name="T72" fmla="*/ 385 w 1077"/>
              <a:gd name="T73" fmla="*/ 1152 h 1781"/>
              <a:gd name="T74" fmla="*/ 481 w 1077"/>
              <a:gd name="T75" fmla="*/ 943 h 1781"/>
              <a:gd name="T76" fmla="*/ 699 w 1077"/>
              <a:gd name="T77" fmla="*/ 879 h 1781"/>
              <a:gd name="T78" fmla="*/ 682 w 1077"/>
              <a:gd name="T79" fmla="*/ 976 h 1781"/>
              <a:gd name="T80" fmla="*/ 632 w 1077"/>
              <a:gd name="T81" fmla="*/ 1141 h 1781"/>
              <a:gd name="T82" fmla="*/ 618 w 1077"/>
              <a:gd name="T83" fmla="*/ 1225 h 1781"/>
              <a:gd name="T84" fmla="*/ 670 w 1077"/>
              <a:gd name="T85" fmla="*/ 1269 h 1781"/>
              <a:gd name="T86" fmla="*/ 795 w 1077"/>
              <a:gd name="T87" fmla="*/ 1285 h 1781"/>
              <a:gd name="T88" fmla="*/ 830 w 1077"/>
              <a:gd name="T89" fmla="*/ 1219 h 1781"/>
              <a:gd name="T90" fmla="*/ 746 w 1077"/>
              <a:gd name="T91" fmla="*/ 1165 h 1781"/>
              <a:gd name="T92" fmla="*/ 840 w 1077"/>
              <a:gd name="T93" fmla="*/ 864 h 1781"/>
              <a:gd name="T94" fmla="*/ 831 w 1077"/>
              <a:gd name="T95" fmla="*/ 762 h 1781"/>
              <a:gd name="T96" fmla="*/ 507 w 1077"/>
              <a:gd name="T97" fmla="*/ 757 h 1781"/>
              <a:gd name="T98" fmla="*/ 508 w 1077"/>
              <a:gd name="T99" fmla="*/ 758 h 1781"/>
              <a:gd name="T100" fmla="*/ 560 w 1077"/>
              <a:gd name="T101" fmla="*/ 658 h 1781"/>
              <a:gd name="T102" fmla="*/ 607 w 1077"/>
              <a:gd name="T103" fmla="*/ 511 h 1781"/>
              <a:gd name="T104" fmla="*/ 643 w 1077"/>
              <a:gd name="T105" fmla="*/ 449 h 1781"/>
              <a:gd name="T106" fmla="*/ 784 w 1077"/>
              <a:gd name="T107" fmla="*/ 596 h 1781"/>
              <a:gd name="T108" fmla="*/ 836 w 1077"/>
              <a:gd name="T109" fmla="*/ 566 h 1781"/>
              <a:gd name="T110" fmla="*/ 999 w 1077"/>
              <a:gd name="T111" fmla="*/ 402 h 1781"/>
              <a:gd name="T112" fmla="*/ 1042 w 1077"/>
              <a:gd name="T113" fmla="*/ 374 h 1781"/>
              <a:gd name="T114" fmla="*/ 1033 w 1077"/>
              <a:gd name="T115" fmla="*/ 280 h 1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C0B4"/>
              </a:solidFill>
              <a:effectLst/>
              <a:uLnTx/>
              <a:uFillTx/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grpSp>
        <p:nvGrpSpPr>
          <p:cNvPr id="121" name="Group 46"/>
          <p:cNvGrpSpPr/>
          <p:nvPr/>
        </p:nvGrpSpPr>
        <p:grpSpPr>
          <a:xfrm>
            <a:off x="1879651" y="5008960"/>
            <a:ext cx="1999361" cy="1028163"/>
            <a:chOff x="1700334" y="4969700"/>
            <a:chExt cx="1999361" cy="1028163"/>
          </a:xfrm>
        </p:grpSpPr>
        <p:sp>
          <p:nvSpPr>
            <p:cNvPr id="122" name="Freeform 13"/>
            <p:cNvSpPr>
              <a:spLocks/>
            </p:cNvSpPr>
            <p:nvPr/>
          </p:nvSpPr>
          <p:spPr bwMode="auto">
            <a:xfrm>
              <a:off x="1700334" y="5845028"/>
              <a:ext cx="546038" cy="152835"/>
            </a:xfrm>
            <a:custGeom>
              <a:avLst/>
              <a:gdLst>
                <a:gd name="T0" fmla="*/ 375 w 393"/>
                <a:gd name="T1" fmla="*/ 0 h 110"/>
                <a:gd name="T2" fmla="*/ 0 w 393"/>
                <a:gd name="T3" fmla="*/ 0 h 110"/>
                <a:gd name="T4" fmla="*/ 0 w 393"/>
                <a:gd name="T5" fmla="*/ 11 h 110"/>
                <a:gd name="T6" fmla="*/ 375 w 393"/>
                <a:gd name="T7" fmla="*/ 11 h 110"/>
                <a:gd name="T8" fmla="*/ 375 w 393"/>
                <a:gd name="T9" fmla="*/ 22 h 110"/>
                <a:gd name="T10" fmla="*/ 18 w 393"/>
                <a:gd name="T11" fmla="*/ 22 h 110"/>
                <a:gd name="T12" fmla="*/ 18 w 393"/>
                <a:gd name="T13" fmla="*/ 90 h 110"/>
                <a:gd name="T14" fmla="*/ 375 w 393"/>
                <a:gd name="T15" fmla="*/ 90 h 110"/>
                <a:gd name="T16" fmla="*/ 375 w 393"/>
                <a:gd name="T17" fmla="*/ 100 h 110"/>
                <a:gd name="T18" fmla="*/ 0 w 393"/>
                <a:gd name="T19" fmla="*/ 100 h 110"/>
                <a:gd name="T20" fmla="*/ 0 w 393"/>
                <a:gd name="T21" fmla="*/ 110 h 110"/>
                <a:gd name="T22" fmla="*/ 375 w 393"/>
                <a:gd name="T23" fmla="*/ 110 h 110"/>
                <a:gd name="T24" fmla="*/ 393 w 393"/>
                <a:gd name="T25" fmla="*/ 110 h 110"/>
                <a:gd name="T26" fmla="*/ 393 w 393"/>
                <a:gd name="T27" fmla="*/ 100 h 110"/>
                <a:gd name="T28" fmla="*/ 393 w 393"/>
                <a:gd name="T29" fmla="*/ 90 h 110"/>
                <a:gd name="T30" fmla="*/ 393 w 393"/>
                <a:gd name="T31" fmla="*/ 22 h 110"/>
                <a:gd name="T32" fmla="*/ 393 w 393"/>
                <a:gd name="T33" fmla="*/ 11 h 110"/>
                <a:gd name="T34" fmla="*/ 393 w 393"/>
                <a:gd name="T35" fmla="*/ 0 h 110"/>
                <a:gd name="T36" fmla="*/ 375 w 393"/>
                <a:gd name="T3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110">
                  <a:moveTo>
                    <a:pt x="37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375" y="11"/>
                  </a:lnTo>
                  <a:lnTo>
                    <a:pt x="375" y="22"/>
                  </a:lnTo>
                  <a:lnTo>
                    <a:pt x="18" y="22"/>
                  </a:lnTo>
                  <a:lnTo>
                    <a:pt x="18" y="90"/>
                  </a:lnTo>
                  <a:lnTo>
                    <a:pt x="375" y="90"/>
                  </a:lnTo>
                  <a:lnTo>
                    <a:pt x="375" y="100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375" y="110"/>
                  </a:lnTo>
                  <a:lnTo>
                    <a:pt x="393" y="110"/>
                  </a:lnTo>
                  <a:lnTo>
                    <a:pt x="393" y="100"/>
                  </a:lnTo>
                  <a:lnTo>
                    <a:pt x="393" y="90"/>
                  </a:lnTo>
                  <a:lnTo>
                    <a:pt x="393" y="22"/>
                  </a:lnTo>
                  <a:lnTo>
                    <a:pt x="393" y="11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3" name="Freeform 14"/>
            <p:cNvSpPr>
              <a:spLocks/>
            </p:cNvSpPr>
            <p:nvPr/>
          </p:nvSpPr>
          <p:spPr bwMode="auto">
            <a:xfrm>
              <a:off x="1700334" y="5719981"/>
              <a:ext cx="582163" cy="122268"/>
            </a:xfrm>
            <a:custGeom>
              <a:avLst/>
              <a:gdLst>
                <a:gd name="T0" fmla="*/ 399 w 419"/>
                <a:gd name="T1" fmla="*/ 0 h 88"/>
                <a:gd name="T2" fmla="*/ 0 w 419"/>
                <a:gd name="T3" fmla="*/ 0 h 88"/>
                <a:gd name="T4" fmla="*/ 0 w 419"/>
                <a:gd name="T5" fmla="*/ 9 h 88"/>
                <a:gd name="T6" fmla="*/ 399 w 419"/>
                <a:gd name="T7" fmla="*/ 9 h 88"/>
                <a:gd name="T8" fmla="*/ 399 w 419"/>
                <a:gd name="T9" fmla="*/ 17 h 88"/>
                <a:gd name="T10" fmla="*/ 19 w 419"/>
                <a:gd name="T11" fmla="*/ 17 h 88"/>
                <a:gd name="T12" fmla="*/ 19 w 419"/>
                <a:gd name="T13" fmla="*/ 72 h 88"/>
                <a:gd name="T14" fmla="*/ 399 w 419"/>
                <a:gd name="T15" fmla="*/ 72 h 88"/>
                <a:gd name="T16" fmla="*/ 399 w 419"/>
                <a:gd name="T17" fmla="*/ 80 h 88"/>
                <a:gd name="T18" fmla="*/ 0 w 419"/>
                <a:gd name="T19" fmla="*/ 80 h 88"/>
                <a:gd name="T20" fmla="*/ 0 w 419"/>
                <a:gd name="T21" fmla="*/ 88 h 88"/>
                <a:gd name="T22" fmla="*/ 399 w 419"/>
                <a:gd name="T23" fmla="*/ 88 h 88"/>
                <a:gd name="T24" fmla="*/ 419 w 419"/>
                <a:gd name="T25" fmla="*/ 88 h 88"/>
                <a:gd name="T26" fmla="*/ 419 w 419"/>
                <a:gd name="T27" fmla="*/ 80 h 88"/>
                <a:gd name="T28" fmla="*/ 419 w 419"/>
                <a:gd name="T29" fmla="*/ 72 h 88"/>
                <a:gd name="T30" fmla="*/ 419 w 419"/>
                <a:gd name="T31" fmla="*/ 17 h 88"/>
                <a:gd name="T32" fmla="*/ 419 w 419"/>
                <a:gd name="T33" fmla="*/ 9 h 88"/>
                <a:gd name="T34" fmla="*/ 419 w 419"/>
                <a:gd name="T35" fmla="*/ 0 h 88"/>
                <a:gd name="T36" fmla="*/ 399 w 419"/>
                <a:gd name="T3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88">
                  <a:moveTo>
                    <a:pt x="39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99" y="9"/>
                  </a:lnTo>
                  <a:lnTo>
                    <a:pt x="399" y="17"/>
                  </a:lnTo>
                  <a:lnTo>
                    <a:pt x="19" y="17"/>
                  </a:lnTo>
                  <a:lnTo>
                    <a:pt x="19" y="72"/>
                  </a:lnTo>
                  <a:lnTo>
                    <a:pt x="399" y="72"/>
                  </a:lnTo>
                  <a:lnTo>
                    <a:pt x="399" y="80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399" y="88"/>
                  </a:lnTo>
                  <a:lnTo>
                    <a:pt x="419" y="88"/>
                  </a:lnTo>
                  <a:lnTo>
                    <a:pt x="419" y="80"/>
                  </a:lnTo>
                  <a:lnTo>
                    <a:pt x="419" y="72"/>
                  </a:lnTo>
                  <a:lnTo>
                    <a:pt x="419" y="17"/>
                  </a:lnTo>
                  <a:lnTo>
                    <a:pt x="419" y="9"/>
                  </a:lnTo>
                  <a:lnTo>
                    <a:pt x="41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4" name="Freeform 15"/>
            <p:cNvSpPr>
              <a:spLocks/>
            </p:cNvSpPr>
            <p:nvPr/>
          </p:nvSpPr>
          <p:spPr bwMode="auto">
            <a:xfrm>
              <a:off x="2396429" y="5854754"/>
              <a:ext cx="546038" cy="130604"/>
            </a:xfrm>
            <a:custGeom>
              <a:avLst/>
              <a:gdLst>
                <a:gd name="T0" fmla="*/ 375 w 393"/>
                <a:gd name="T1" fmla="*/ 0 h 94"/>
                <a:gd name="T2" fmla="*/ 0 w 393"/>
                <a:gd name="T3" fmla="*/ 0 h 94"/>
                <a:gd name="T4" fmla="*/ 0 w 393"/>
                <a:gd name="T5" fmla="*/ 9 h 94"/>
                <a:gd name="T6" fmla="*/ 375 w 393"/>
                <a:gd name="T7" fmla="*/ 9 h 94"/>
                <a:gd name="T8" fmla="*/ 375 w 393"/>
                <a:gd name="T9" fmla="*/ 18 h 94"/>
                <a:gd name="T10" fmla="*/ 18 w 393"/>
                <a:gd name="T11" fmla="*/ 18 h 94"/>
                <a:gd name="T12" fmla="*/ 18 w 393"/>
                <a:gd name="T13" fmla="*/ 77 h 94"/>
                <a:gd name="T14" fmla="*/ 375 w 393"/>
                <a:gd name="T15" fmla="*/ 77 h 94"/>
                <a:gd name="T16" fmla="*/ 375 w 393"/>
                <a:gd name="T17" fmla="*/ 85 h 94"/>
                <a:gd name="T18" fmla="*/ 0 w 393"/>
                <a:gd name="T19" fmla="*/ 85 h 94"/>
                <a:gd name="T20" fmla="*/ 0 w 393"/>
                <a:gd name="T21" fmla="*/ 94 h 94"/>
                <a:gd name="T22" fmla="*/ 375 w 393"/>
                <a:gd name="T23" fmla="*/ 94 h 94"/>
                <a:gd name="T24" fmla="*/ 393 w 393"/>
                <a:gd name="T25" fmla="*/ 94 h 94"/>
                <a:gd name="T26" fmla="*/ 393 w 393"/>
                <a:gd name="T27" fmla="*/ 85 h 94"/>
                <a:gd name="T28" fmla="*/ 393 w 393"/>
                <a:gd name="T29" fmla="*/ 77 h 94"/>
                <a:gd name="T30" fmla="*/ 393 w 393"/>
                <a:gd name="T31" fmla="*/ 18 h 94"/>
                <a:gd name="T32" fmla="*/ 393 w 393"/>
                <a:gd name="T33" fmla="*/ 9 h 94"/>
                <a:gd name="T34" fmla="*/ 393 w 393"/>
                <a:gd name="T35" fmla="*/ 0 h 94"/>
                <a:gd name="T36" fmla="*/ 375 w 393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4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8" y="18"/>
                  </a:lnTo>
                  <a:lnTo>
                    <a:pt x="18" y="77"/>
                  </a:lnTo>
                  <a:lnTo>
                    <a:pt x="375" y="77"/>
                  </a:lnTo>
                  <a:lnTo>
                    <a:pt x="375" y="85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375" y="94"/>
                  </a:lnTo>
                  <a:lnTo>
                    <a:pt x="393" y="94"/>
                  </a:lnTo>
                  <a:lnTo>
                    <a:pt x="393" y="85"/>
                  </a:lnTo>
                  <a:lnTo>
                    <a:pt x="393" y="77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5" name="Freeform 16"/>
            <p:cNvSpPr>
              <a:spLocks/>
            </p:cNvSpPr>
            <p:nvPr/>
          </p:nvSpPr>
          <p:spPr bwMode="auto">
            <a:xfrm>
              <a:off x="2396429" y="5746380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8 h 76"/>
                <a:gd name="T6" fmla="*/ 400 w 419"/>
                <a:gd name="T7" fmla="*/ 8 h 76"/>
                <a:gd name="T8" fmla="*/ 400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8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00" y="8"/>
                  </a:lnTo>
                  <a:lnTo>
                    <a:pt x="400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8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6" name="Freeform 17"/>
            <p:cNvSpPr>
              <a:spLocks/>
            </p:cNvSpPr>
            <p:nvPr/>
          </p:nvSpPr>
          <p:spPr bwMode="auto">
            <a:xfrm>
              <a:off x="2338074" y="5617165"/>
              <a:ext cx="546038" cy="129216"/>
            </a:xfrm>
            <a:custGeom>
              <a:avLst/>
              <a:gdLst>
                <a:gd name="T0" fmla="*/ 375 w 393"/>
                <a:gd name="T1" fmla="*/ 0 h 93"/>
                <a:gd name="T2" fmla="*/ 0 w 393"/>
                <a:gd name="T3" fmla="*/ 0 h 93"/>
                <a:gd name="T4" fmla="*/ 0 w 393"/>
                <a:gd name="T5" fmla="*/ 9 h 93"/>
                <a:gd name="T6" fmla="*/ 375 w 393"/>
                <a:gd name="T7" fmla="*/ 9 h 93"/>
                <a:gd name="T8" fmla="*/ 375 w 393"/>
                <a:gd name="T9" fmla="*/ 18 h 93"/>
                <a:gd name="T10" fmla="*/ 19 w 393"/>
                <a:gd name="T11" fmla="*/ 18 h 93"/>
                <a:gd name="T12" fmla="*/ 19 w 393"/>
                <a:gd name="T13" fmla="*/ 76 h 93"/>
                <a:gd name="T14" fmla="*/ 375 w 393"/>
                <a:gd name="T15" fmla="*/ 76 h 93"/>
                <a:gd name="T16" fmla="*/ 375 w 393"/>
                <a:gd name="T17" fmla="*/ 84 h 93"/>
                <a:gd name="T18" fmla="*/ 0 w 393"/>
                <a:gd name="T19" fmla="*/ 84 h 93"/>
                <a:gd name="T20" fmla="*/ 0 w 393"/>
                <a:gd name="T21" fmla="*/ 93 h 93"/>
                <a:gd name="T22" fmla="*/ 375 w 393"/>
                <a:gd name="T23" fmla="*/ 93 h 93"/>
                <a:gd name="T24" fmla="*/ 393 w 393"/>
                <a:gd name="T25" fmla="*/ 93 h 93"/>
                <a:gd name="T26" fmla="*/ 393 w 393"/>
                <a:gd name="T27" fmla="*/ 84 h 93"/>
                <a:gd name="T28" fmla="*/ 393 w 393"/>
                <a:gd name="T29" fmla="*/ 76 h 93"/>
                <a:gd name="T30" fmla="*/ 393 w 393"/>
                <a:gd name="T31" fmla="*/ 18 h 93"/>
                <a:gd name="T32" fmla="*/ 393 w 393"/>
                <a:gd name="T33" fmla="*/ 9 h 93"/>
                <a:gd name="T34" fmla="*/ 393 w 393"/>
                <a:gd name="T35" fmla="*/ 0 h 93"/>
                <a:gd name="T36" fmla="*/ 375 w 393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3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9" y="18"/>
                  </a:lnTo>
                  <a:lnTo>
                    <a:pt x="19" y="76"/>
                  </a:lnTo>
                  <a:lnTo>
                    <a:pt x="375" y="76"/>
                  </a:lnTo>
                  <a:lnTo>
                    <a:pt x="375" y="8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375" y="93"/>
                  </a:lnTo>
                  <a:lnTo>
                    <a:pt x="393" y="93"/>
                  </a:lnTo>
                  <a:lnTo>
                    <a:pt x="393" y="84"/>
                  </a:lnTo>
                  <a:lnTo>
                    <a:pt x="393" y="76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7" name="Freeform 18"/>
            <p:cNvSpPr>
              <a:spLocks/>
            </p:cNvSpPr>
            <p:nvPr/>
          </p:nvSpPr>
          <p:spPr bwMode="auto">
            <a:xfrm>
              <a:off x="2338074" y="5510181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400 w 419"/>
                <a:gd name="T7" fmla="*/ 7 h 76"/>
                <a:gd name="T8" fmla="*/ 400 w 419"/>
                <a:gd name="T9" fmla="*/ 15 h 76"/>
                <a:gd name="T10" fmla="*/ 20 w 419"/>
                <a:gd name="T11" fmla="*/ 15 h 76"/>
                <a:gd name="T12" fmla="*/ 20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00" y="7"/>
                  </a:lnTo>
                  <a:lnTo>
                    <a:pt x="400" y="15"/>
                  </a:lnTo>
                  <a:lnTo>
                    <a:pt x="20" y="15"/>
                  </a:lnTo>
                  <a:lnTo>
                    <a:pt x="20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8" name="Freeform 19"/>
            <p:cNvSpPr>
              <a:spLocks/>
            </p:cNvSpPr>
            <p:nvPr/>
          </p:nvSpPr>
          <p:spPr bwMode="auto">
            <a:xfrm>
              <a:off x="2396429" y="5404586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400 w 419"/>
                <a:gd name="T7" fmla="*/ 7 h 76"/>
                <a:gd name="T8" fmla="*/ 400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00" y="7"/>
                  </a:lnTo>
                  <a:lnTo>
                    <a:pt x="400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9" name="Freeform 20"/>
            <p:cNvSpPr>
              <a:spLocks/>
            </p:cNvSpPr>
            <p:nvPr/>
          </p:nvSpPr>
          <p:spPr bwMode="auto">
            <a:xfrm>
              <a:off x="3117532" y="5867259"/>
              <a:ext cx="546038" cy="130604"/>
            </a:xfrm>
            <a:custGeom>
              <a:avLst/>
              <a:gdLst>
                <a:gd name="T0" fmla="*/ 375 w 393"/>
                <a:gd name="T1" fmla="*/ 0 h 94"/>
                <a:gd name="T2" fmla="*/ 0 w 393"/>
                <a:gd name="T3" fmla="*/ 0 h 94"/>
                <a:gd name="T4" fmla="*/ 0 w 393"/>
                <a:gd name="T5" fmla="*/ 9 h 94"/>
                <a:gd name="T6" fmla="*/ 375 w 393"/>
                <a:gd name="T7" fmla="*/ 9 h 94"/>
                <a:gd name="T8" fmla="*/ 375 w 393"/>
                <a:gd name="T9" fmla="*/ 18 h 94"/>
                <a:gd name="T10" fmla="*/ 18 w 393"/>
                <a:gd name="T11" fmla="*/ 18 h 94"/>
                <a:gd name="T12" fmla="*/ 18 w 393"/>
                <a:gd name="T13" fmla="*/ 77 h 94"/>
                <a:gd name="T14" fmla="*/ 375 w 393"/>
                <a:gd name="T15" fmla="*/ 77 h 94"/>
                <a:gd name="T16" fmla="*/ 375 w 393"/>
                <a:gd name="T17" fmla="*/ 85 h 94"/>
                <a:gd name="T18" fmla="*/ 0 w 393"/>
                <a:gd name="T19" fmla="*/ 85 h 94"/>
                <a:gd name="T20" fmla="*/ 0 w 393"/>
                <a:gd name="T21" fmla="*/ 94 h 94"/>
                <a:gd name="T22" fmla="*/ 375 w 393"/>
                <a:gd name="T23" fmla="*/ 94 h 94"/>
                <a:gd name="T24" fmla="*/ 393 w 393"/>
                <a:gd name="T25" fmla="*/ 94 h 94"/>
                <a:gd name="T26" fmla="*/ 393 w 393"/>
                <a:gd name="T27" fmla="*/ 85 h 94"/>
                <a:gd name="T28" fmla="*/ 393 w 393"/>
                <a:gd name="T29" fmla="*/ 77 h 94"/>
                <a:gd name="T30" fmla="*/ 393 w 393"/>
                <a:gd name="T31" fmla="*/ 18 h 94"/>
                <a:gd name="T32" fmla="*/ 393 w 393"/>
                <a:gd name="T33" fmla="*/ 9 h 94"/>
                <a:gd name="T34" fmla="*/ 393 w 393"/>
                <a:gd name="T35" fmla="*/ 0 h 94"/>
                <a:gd name="T36" fmla="*/ 375 w 393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4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8" y="18"/>
                  </a:lnTo>
                  <a:lnTo>
                    <a:pt x="18" y="77"/>
                  </a:lnTo>
                  <a:lnTo>
                    <a:pt x="375" y="77"/>
                  </a:lnTo>
                  <a:lnTo>
                    <a:pt x="375" y="85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375" y="94"/>
                  </a:lnTo>
                  <a:lnTo>
                    <a:pt x="393" y="94"/>
                  </a:lnTo>
                  <a:lnTo>
                    <a:pt x="393" y="85"/>
                  </a:lnTo>
                  <a:lnTo>
                    <a:pt x="393" y="77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0" name="Freeform 21"/>
            <p:cNvSpPr>
              <a:spLocks/>
            </p:cNvSpPr>
            <p:nvPr/>
          </p:nvSpPr>
          <p:spPr bwMode="auto">
            <a:xfrm>
              <a:off x="3117532" y="5758885"/>
              <a:ext cx="582163" cy="105595"/>
            </a:xfrm>
            <a:custGeom>
              <a:avLst/>
              <a:gdLst>
                <a:gd name="T0" fmla="*/ 398 w 419"/>
                <a:gd name="T1" fmla="*/ 0 h 76"/>
                <a:gd name="T2" fmla="*/ 0 w 419"/>
                <a:gd name="T3" fmla="*/ 0 h 76"/>
                <a:gd name="T4" fmla="*/ 0 w 419"/>
                <a:gd name="T5" fmla="*/ 8 h 76"/>
                <a:gd name="T6" fmla="*/ 398 w 419"/>
                <a:gd name="T7" fmla="*/ 8 h 76"/>
                <a:gd name="T8" fmla="*/ 398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398 w 419"/>
                <a:gd name="T15" fmla="*/ 62 h 76"/>
                <a:gd name="T16" fmla="*/ 398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398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8 h 76"/>
                <a:gd name="T34" fmla="*/ 419 w 419"/>
                <a:gd name="T35" fmla="*/ 0 h 76"/>
                <a:gd name="T36" fmla="*/ 398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398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98" y="8"/>
                  </a:lnTo>
                  <a:lnTo>
                    <a:pt x="398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398" y="62"/>
                  </a:lnTo>
                  <a:lnTo>
                    <a:pt x="398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98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8"/>
                  </a:lnTo>
                  <a:lnTo>
                    <a:pt x="419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1" name="Freeform 22"/>
            <p:cNvSpPr>
              <a:spLocks/>
            </p:cNvSpPr>
            <p:nvPr/>
          </p:nvSpPr>
          <p:spPr bwMode="auto">
            <a:xfrm>
              <a:off x="3057788" y="5629670"/>
              <a:ext cx="546038" cy="129216"/>
            </a:xfrm>
            <a:custGeom>
              <a:avLst/>
              <a:gdLst>
                <a:gd name="T0" fmla="*/ 375 w 393"/>
                <a:gd name="T1" fmla="*/ 0 h 93"/>
                <a:gd name="T2" fmla="*/ 0 w 393"/>
                <a:gd name="T3" fmla="*/ 0 h 93"/>
                <a:gd name="T4" fmla="*/ 0 w 393"/>
                <a:gd name="T5" fmla="*/ 9 h 93"/>
                <a:gd name="T6" fmla="*/ 375 w 393"/>
                <a:gd name="T7" fmla="*/ 9 h 93"/>
                <a:gd name="T8" fmla="*/ 375 w 393"/>
                <a:gd name="T9" fmla="*/ 18 h 93"/>
                <a:gd name="T10" fmla="*/ 18 w 393"/>
                <a:gd name="T11" fmla="*/ 18 h 93"/>
                <a:gd name="T12" fmla="*/ 18 w 393"/>
                <a:gd name="T13" fmla="*/ 76 h 93"/>
                <a:gd name="T14" fmla="*/ 375 w 393"/>
                <a:gd name="T15" fmla="*/ 76 h 93"/>
                <a:gd name="T16" fmla="*/ 375 w 393"/>
                <a:gd name="T17" fmla="*/ 84 h 93"/>
                <a:gd name="T18" fmla="*/ 0 w 393"/>
                <a:gd name="T19" fmla="*/ 84 h 93"/>
                <a:gd name="T20" fmla="*/ 0 w 393"/>
                <a:gd name="T21" fmla="*/ 93 h 93"/>
                <a:gd name="T22" fmla="*/ 375 w 393"/>
                <a:gd name="T23" fmla="*/ 93 h 93"/>
                <a:gd name="T24" fmla="*/ 393 w 393"/>
                <a:gd name="T25" fmla="*/ 93 h 93"/>
                <a:gd name="T26" fmla="*/ 393 w 393"/>
                <a:gd name="T27" fmla="*/ 84 h 93"/>
                <a:gd name="T28" fmla="*/ 393 w 393"/>
                <a:gd name="T29" fmla="*/ 76 h 93"/>
                <a:gd name="T30" fmla="*/ 393 w 393"/>
                <a:gd name="T31" fmla="*/ 18 h 93"/>
                <a:gd name="T32" fmla="*/ 393 w 393"/>
                <a:gd name="T33" fmla="*/ 9 h 93"/>
                <a:gd name="T34" fmla="*/ 393 w 393"/>
                <a:gd name="T35" fmla="*/ 0 h 93"/>
                <a:gd name="T36" fmla="*/ 375 w 393"/>
                <a:gd name="T3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3" h="93">
                  <a:moveTo>
                    <a:pt x="375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5" y="9"/>
                  </a:lnTo>
                  <a:lnTo>
                    <a:pt x="375" y="18"/>
                  </a:lnTo>
                  <a:lnTo>
                    <a:pt x="18" y="18"/>
                  </a:lnTo>
                  <a:lnTo>
                    <a:pt x="18" y="76"/>
                  </a:lnTo>
                  <a:lnTo>
                    <a:pt x="375" y="76"/>
                  </a:lnTo>
                  <a:lnTo>
                    <a:pt x="375" y="84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375" y="93"/>
                  </a:lnTo>
                  <a:lnTo>
                    <a:pt x="393" y="93"/>
                  </a:lnTo>
                  <a:lnTo>
                    <a:pt x="393" y="84"/>
                  </a:lnTo>
                  <a:lnTo>
                    <a:pt x="393" y="76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2" name="Freeform 23"/>
            <p:cNvSpPr>
              <a:spLocks/>
            </p:cNvSpPr>
            <p:nvPr/>
          </p:nvSpPr>
          <p:spPr bwMode="auto">
            <a:xfrm>
              <a:off x="3057788" y="5522685"/>
              <a:ext cx="582163" cy="105595"/>
            </a:xfrm>
            <a:custGeom>
              <a:avLst/>
              <a:gdLst>
                <a:gd name="T0" fmla="*/ 400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400 w 419"/>
                <a:gd name="T7" fmla="*/ 7 h 76"/>
                <a:gd name="T8" fmla="*/ 400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400 w 419"/>
                <a:gd name="T15" fmla="*/ 62 h 76"/>
                <a:gd name="T16" fmla="*/ 400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400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400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40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00" y="7"/>
                  </a:lnTo>
                  <a:lnTo>
                    <a:pt x="400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400" y="62"/>
                  </a:lnTo>
                  <a:lnTo>
                    <a:pt x="400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400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3" name="Freeform 24"/>
            <p:cNvSpPr>
              <a:spLocks/>
            </p:cNvSpPr>
            <p:nvPr/>
          </p:nvSpPr>
          <p:spPr bwMode="auto">
            <a:xfrm>
              <a:off x="3000822" y="5312885"/>
              <a:ext cx="580773" cy="104206"/>
            </a:xfrm>
            <a:custGeom>
              <a:avLst/>
              <a:gdLst>
                <a:gd name="T0" fmla="*/ 399 w 418"/>
                <a:gd name="T1" fmla="*/ 0 h 75"/>
                <a:gd name="T2" fmla="*/ 0 w 418"/>
                <a:gd name="T3" fmla="*/ 0 h 75"/>
                <a:gd name="T4" fmla="*/ 0 w 418"/>
                <a:gd name="T5" fmla="*/ 7 h 75"/>
                <a:gd name="T6" fmla="*/ 399 w 418"/>
                <a:gd name="T7" fmla="*/ 7 h 75"/>
                <a:gd name="T8" fmla="*/ 399 w 418"/>
                <a:gd name="T9" fmla="*/ 14 h 75"/>
                <a:gd name="T10" fmla="*/ 19 w 418"/>
                <a:gd name="T11" fmla="*/ 14 h 75"/>
                <a:gd name="T12" fmla="*/ 19 w 418"/>
                <a:gd name="T13" fmla="*/ 62 h 75"/>
                <a:gd name="T14" fmla="*/ 399 w 418"/>
                <a:gd name="T15" fmla="*/ 62 h 75"/>
                <a:gd name="T16" fmla="*/ 399 w 418"/>
                <a:gd name="T17" fmla="*/ 69 h 75"/>
                <a:gd name="T18" fmla="*/ 0 w 418"/>
                <a:gd name="T19" fmla="*/ 69 h 75"/>
                <a:gd name="T20" fmla="*/ 0 w 418"/>
                <a:gd name="T21" fmla="*/ 75 h 75"/>
                <a:gd name="T22" fmla="*/ 399 w 418"/>
                <a:gd name="T23" fmla="*/ 75 h 75"/>
                <a:gd name="T24" fmla="*/ 418 w 418"/>
                <a:gd name="T25" fmla="*/ 75 h 75"/>
                <a:gd name="T26" fmla="*/ 418 w 418"/>
                <a:gd name="T27" fmla="*/ 69 h 75"/>
                <a:gd name="T28" fmla="*/ 418 w 418"/>
                <a:gd name="T29" fmla="*/ 62 h 75"/>
                <a:gd name="T30" fmla="*/ 418 w 418"/>
                <a:gd name="T31" fmla="*/ 14 h 75"/>
                <a:gd name="T32" fmla="*/ 418 w 418"/>
                <a:gd name="T33" fmla="*/ 7 h 75"/>
                <a:gd name="T34" fmla="*/ 418 w 418"/>
                <a:gd name="T35" fmla="*/ 0 h 75"/>
                <a:gd name="T36" fmla="*/ 399 w 418"/>
                <a:gd name="T3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75">
                  <a:moveTo>
                    <a:pt x="399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99" y="7"/>
                  </a:lnTo>
                  <a:lnTo>
                    <a:pt x="399" y="14"/>
                  </a:lnTo>
                  <a:lnTo>
                    <a:pt x="19" y="14"/>
                  </a:lnTo>
                  <a:lnTo>
                    <a:pt x="19" y="62"/>
                  </a:lnTo>
                  <a:lnTo>
                    <a:pt x="399" y="62"/>
                  </a:lnTo>
                  <a:lnTo>
                    <a:pt x="399" y="69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399" y="75"/>
                  </a:lnTo>
                  <a:lnTo>
                    <a:pt x="418" y="75"/>
                  </a:lnTo>
                  <a:lnTo>
                    <a:pt x="418" y="69"/>
                  </a:lnTo>
                  <a:lnTo>
                    <a:pt x="418" y="62"/>
                  </a:lnTo>
                  <a:lnTo>
                    <a:pt x="418" y="14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4" name="Freeform 25"/>
            <p:cNvSpPr>
              <a:spLocks/>
            </p:cNvSpPr>
            <p:nvPr/>
          </p:nvSpPr>
          <p:spPr bwMode="auto">
            <a:xfrm>
              <a:off x="2982760" y="4969700"/>
              <a:ext cx="582163" cy="104206"/>
            </a:xfrm>
            <a:custGeom>
              <a:avLst/>
              <a:gdLst>
                <a:gd name="T0" fmla="*/ 399 w 419"/>
                <a:gd name="T1" fmla="*/ 0 h 75"/>
                <a:gd name="T2" fmla="*/ 0 w 419"/>
                <a:gd name="T3" fmla="*/ 0 h 75"/>
                <a:gd name="T4" fmla="*/ 0 w 419"/>
                <a:gd name="T5" fmla="*/ 8 h 75"/>
                <a:gd name="T6" fmla="*/ 399 w 419"/>
                <a:gd name="T7" fmla="*/ 8 h 75"/>
                <a:gd name="T8" fmla="*/ 399 w 419"/>
                <a:gd name="T9" fmla="*/ 14 h 75"/>
                <a:gd name="T10" fmla="*/ 19 w 419"/>
                <a:gd name="T11" fmla="*/ 14 h 75"/>
                <a:gd name="T12" fmla="*/ 19 w 419"/>
                <a:gd name="T13" fmla="*/ 62 h 75"/>
                <a:gd name="T14" fmla="*/ 399 w 419"/>
                <a:gd name="T15" fmla="*/ 62 h 75"/>
                <a:gd name="T16" fmla="*/ 399 w 419"/>
                <a:gd name="T17" fmla="*/ 68 h 75"/>
                <a:gd name="T18" fmla="*/ 0 w 419"/>
                <a:gd name="T19" fmla="*/ 68 h 75"/>
                <a:gd name="T20" fmla="*/ 0 w 419"/>
                <a:gd name="T21" fmla="*/ 75 h 75"/>
                <a:gd name="T22" fmla="*/ 399 w 419"/>
                <a:gd name="T23" fmla="*/ 75 h 75"/>
                <a:gd name="T24" fmla="*/ 419 w 419"/>
                <a:gd name="T25" fmla="*/ 75 h 75"/>
                <a:gd name="T26" fmla="*/ 419 w 419"/>
                <a:gd name="T27" fmla="*/ 68 h 75"/>
                <a:gd name="T28" fmla="*/ 419 w 419"/>
                <a:gd name="T29" fmla="*/ 62 h 75"/>
                <a:gd name="T30" fmla="*/ 419 w 419"/>
                <a:gd name="T31" fmla="*/ 14 h 75"/>
                <a:gd name="T32" fmla="*/ 419 w 419"/>
                <a:gd name="T33" fmla="*/ 8 h 75"/>
                <a:gd name="T34" fmla="*/ 419 w 419"/>
                <a:gd name="T35" fmla="*/ 0 h 75"/>
                <a:gd name="T36" fmla="*/ 399 w 419"/>
                <a:gd name="T3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5">
                  <a:moveTo>
                    <a:pt x="39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99" y="8"/>
                  </a:lnTo>
                  <a:lnTo>
                    <a:pt x="399" y="14"/>
                  </a:lnTo>
                  <a:lnTo>
                    <a:pt x="19" y="14"/>
                  </a:lnTo>
                  <a:lnTo>
                    <a:pt x="19" y="62"/>
                  </a:lnTo>
                  <a:lnTo>
                    <a:pt x="399" y="62"/>
                  </a:lnTo>
                  <a:lnTo>
                    <a:pt x="399" y="68"/>
                  </a:lnTo>
                  <a:lnTo>
                    <a:pt x="0" y="68"/>
                  </a:lnTo>
                  <a:lnTo>
                    <a:pt x="0" y="75"/>
                  </a:lnTo>
                  <a:lnTo>
                    <a:pt x="399" y="75"/>
                  </a:lnTo>
                  <a:lnTo>
                    <a:pt x="419" y="75"/>
                  </a:lnTo>
                  <a:lnTo>
                    <a:pt x="419" y="68"/>
                  </a:lnTo>
                  <a:lnTo>
                    <a:pt x="419" y="62"/>
                  </a:lnTo>
                  <a:lnTo>
                    <a:pt x="419" y="14"/>
                  </a:lnTo>
                  <a:lnTo>
                    <a:pt x="419" y="8"/>
                  </a:lnTo>
                  <a:lnTo>
                    <a:pt x="419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5" name="Freeform 26"/>
            <p:cNvSpPr>
              <a:spLocks/>
            </p:cNvSpPr>
            <p:nvPr/>
          </p:nvSpPr>
          <p:spPr bwMode="auto">
            <a:xfrm>
              <a:off x="2942466" y="5182280"/>
              <a:ext cx="544648" cy="130604"/>
            </a:xfrm>
            <a:custGeom>
              <a:avLst/>
              <a:gdLst>
                <a:gd name="T0" fmla="*/ 374 w 392"/>
                <a:gd name="T1" fmla="*/ 0 h 94"/>
                <a:gd name="T2" fmla="*/ 0 w 392"/>
                <a:gd name="T3" fmla="*/ 0 h 94"/>
                <a:gd name="T4" fmla="*/ 0 w 392"/>
                <a:gd name="T5" fmla="*/ 9 h 94"/>
                <a:gd name="T6" fmla="*/ 374 w 392"/>
                <a:gd name="T7" fmla="*/ 9 h 94"/>
                <a:gd name="T8" fmla="*/ 374 w 392"/>
                <a:gd name="T9" fmla="*/ 18 h 94"/>
                <a:gd name="T10" fmla="*/ 18 w 392"/>
                <a:gd name="T11" fmla="*/ 18 h 94"/>
                <a:gd name="T12" fmla="*/ 18 w 392"/>
                <a:gd name="T13" fmla="*/ 77 h 94"/>
                <a:gd name="T14" fmla="*/ 374 w 392"/>
                <a:gd name="T15" fmla="*/ 77 h 94"/>
                <a:gd name="T16" fmla="*/ 374 w 392"/>
                <a:gd name="T17" fmla="*/ 85 h 94"/>
                <a:gd name="T18" fmla="*/ 0 w 392"/>
                <a:gd name="T19" fmla="*/ 85 h 94"/>
                <a:gd name="T20" fmla="*/ 0 w 392"/>
                <a:gd name="T21" fmla="*/ 94 h 94"/>
                <a:gd name="T22" fmla="*/ 374 w 392"/>
                <a:gd name="T23" fmla="*/ 94 h 94"/>
                <a:gd name="T24" fmla="*/ 392 w 392"/>
                <a:gd name="T25" fmla="*/ 94 h 94"/>
                <a:gd name="T26" fmla="*/ 392 w 392"/>
                <a:gd name="T27" fmla="*/ 85 h 94"/>
                <a:gd name="T28" fmla="*/ 392 w 392"/>
                <a:gd name="T29" fmla="*/ 77 h 94"/>
                <a:gd name="T30" fmla="*/ 392 w 392"/>
                <a:gd name="T31" fmla="*/ 18 h 94"/>
                <a:gd name="T32" fmla="*/ 392 w 392"/>
                <a:gd name="T33" fmla="*/ 9 h 94"/>
                <a:gd name="T34" fmla="*/ 392 w 392"/>
                <a:gd name="T35" fmla="*/ 0 h 94"/>
                <a:gd name="T36" fmla="*/ 374 w 392"/>
                <a:gd name="T3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2" h="94">
                  <a:moveTo>
                    <a:pt x="37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374" y="9"/>
                  </a:lnTo>
                  <a:lnTo>
                    <a:pt x="374" y="18"/>
                  </a:lnTo>
                  <a:lnTo>
                    <a:pt x="18" y="18"/>
                  </a:lnTo>
                  <a:lnTo>
                    <a:pt x="18" y="77"/>
                  </a:lnTo>
                  <a:lnTo>
                    <a:pt x="374" y="77"/>
                  </a:lnTo>
                  <a:lnTo>
                    <a:pt x="374" y="85"/>
                  </a:lnTo>
                  <a:lnTo>
                    <a:pt x="0" y="85"/>
                  </a:lnTo>
                  <a:lnTo>
                    <a:pt x="0" y="94"/>
                  </a:lnTo>
                  <a:lnTo>
                    <a:pt x="374" y="94"/>
                  </a:lnTo>
                  <a:lnTo>
                    <a:pt x="392" y="94"/>
                  </a:lnTo>
                  <a:lnTo>
                    <a:pt x="392" y="85"/>
                  </a:lnTo>
                  <a:lnTo>
                    <a:pt x="392" y="77"/>
                  </a:lnTo>
                  <a:lnTo>
                    <a:pt x="392" y="18"/>
                  </a:lnTo>
                  <a:lnTo>
                    <a:pt x="392" y="9"/>
                  </a:lnTo>
                  <a:lnTo>
                    <a:pt x="392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6" name="Freeform 27"/>
            <p:cNvSpPr>
              <a:spLocks/>
            </p:cNvSpPr>
            <p:nvPr/>
          </p:nvSpPr>
          <p:spPr bwMode="auto">
            <a:xfrm>
              <a:off x="2942466" y="5073906"/>
              <a:ext cx="580773" cy="105595"/>
            </a:xfrm>
            <a:custGeom>
              <a:avLst/>
              <a:gdLst>
                <a:gd name="T0" fmla="*/ 399 w 418"/>
                <a:gd name="T1" fmla="*/ 0 h 76"/>
                <a:gd name="T2" fmla="*/ 0 w 418"/>
                <a:gd name="T3" fmla="*/ 0 h 76"/>
                <a:gd name="T4" fmla="*/ 0 w 418"/>
                <a:gd name="T5" fmla="*/ 8 h 76"/>
                <a:gd name="T6" fmla="*/ 399 w 418"/>
                <a:gd name="T7" fmla="*/ 8 h 76"/>
                <a:gd name="T8" fmla="*/ 399 w 418"/>
                <a:gd name="T9" fmla="*/ 15 h 76"/>
                <a:gd name="T10" fmla="*/ 19 w 418"/>
                <a:gd name="T11" fmla="*/ 15 h 76"/>
                <a:gd name="T12" fmla="*/ 19 w 418"/>
                <a:gd name="T13" fmla="*/ 62 h 76"/>
                <a:gd name="T14" fmla="*/ 399 w 418"/>
                <a:gd name="T15" fmla="*/ 62 h 76"/>
                <a:gd name="T16" fmla="*/ 399 w 418"/>
                <a:gd name="T17" fmla="*/ 69 h 76"/>
                <a:gd name="T18" fmla="*/ 0 w 418"/>
                <a:gd name="T19" fmla="*/ 69 h 76"/>
                <a:gd name="T20" fmla="*/ 0 w 418"/>
                <a:gd name="T21" fmla="*/ 76 h 76"/>
                <a:gd name="T22" fmla="*/ 399 w 418"/>
                <a:gd name="T23" fmla="*/ 76 h 76"/>
                <a:gd name="T24" fmla="*/ 418 w 418"/>
                <a:gd name="T25" fmla="*/ 76 h 76"/>
                <a:gd name="T26" fmla="*/ 418 w 418"/>
                <a:gd name="T27" fmla="*/ 69 h 76"/>
                <a:gd name="T28" fmla="*/ 418 w 418"/>
                <a:gd name="T29" fmla="*/ 62 h 76"/>
                <a:gd name="T30" fmla="*/ 418 w 418"/>
                <a:gd name="T31" fmla="*/ 15 h 76"/>
                <a:gd name="T32" fmla="*/ 418 w 418"/>
                <a:gd name="T33" fmla="*/ 8 h 76"/>
                <a:gd name="T34" fmla="*/ 418 w 418"/>
                <a:gd name="T35" fmla="*/ 0 h 76"/>
                <a:gd name="T36" fmla="*/ 399 w 418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8" h="76">
                  <a:moveTo>
                    <a:pt x="399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99" y="8"/>
                  </a:lnTo>
                  <a:lnTo>
                    <a:pt x="399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399" y="62"/>
                  </a:lnTo>
                  <a:lnTo>
                    <a:pt x="399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99" y="76"/>
                  </a:lnTo>
                  <a:lnTo>
                    <a:pt x="418" y="76"/>
                  </a:lnTo>
                  <a:lnTo>
                    <a:pt x="418" y="69"/>
                  </a:lnTo>
                  <a:lnTo>
                    <a:pt x="418" y="62"/>
                  </a:lnTo>
                  <a:lnTo>
                    <a:pt x="418" y="15"/>
                  </a:lnTo>
                  <a:lnTo>
                    <a:pt x="418" y="8"/>
                  </a:lnTo>
                  <a:lnTo>
                    <a:pt x="418" y="0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37" name="Freeform 28"/>
            <p:cNvSpPr>
              <a:spLocks/>
            </p:cNvSpPr>
            <p:nvPr/>
          </p:nvSpPr>
          <p:spPr bwMode="auto">
            <a:xfrm>
              <a:off x="3117532" y="5417090"/>
              <a:ext cx="582163" cy="105595"/>
            </a:xfrm>
            <a:custGeom>
              <a:avLst/>
              <a:gdLst>
                <a:gd name="T0" fmla="*/ 398 w 419"/>
                <a:gd name="T1" fmla="*/ 0 h 76"/>
                <a:gd name="T2" fmla="*/ 0 w 419"/>
                <a:gd name="T3" fmla="*/ 0 h 76"/>
                <a:gd name="T4" fmla="*/ 0 w 419"/>
                <a:gd name="T5" fmla="*/ 7 h 76"/>
                <a:gd name="T6" fmla="*/ 398 w 419"/>
                <a:gd name="T7" fmla="*/ 7 h 76"/>
                <a:gd name="T8" fmla="*/ 398 w 419"/>
                <a:gd name="T9" fmla="*/ 15 h 76"/>
                <a:gd name="T10" fmla="*/ 19 w 419"/>
                <a:gd name="T11" fmla="*/ 15 h 76"/>
                <a:gd name="T12" fmla="*/ 19 w 419"/>
                <a:gd name="T13" fmla="*/ 62 h 76"/>
                <a:gd name="T14" fmla="*/ 398 w 419"/>
                <a:gd name="T15" fmla="*/ 62 h 76"/>
                <a:gd name="T16" fmla="*/ 398 w 419"/>
                <a:gd name="T17" fmla="*/ 69 h 76"/>
                <a:gd name="T18" fmla="*/ 0 w 419"/>
                <a:gd name="T19" fmla="*/ 69 h 76"/>
                <a:gd name="T20" fmla="*/ 0 w 419"/>
                <a:gd name="T21" fmla="*/ 76 h 76"/>
                <a:gd name="T22" fmla="*/ 398 w 419"/>
                <a:gd name="T23" fmla="*/ 76 h 76"/>
                <a:gd name="T24" fmla="*/ 419 w 419"/>
                <a:gd name="T25" fmla="*/ 76 h 76"/>
                <a:gd name="T26" fmla="*/ 419 w 419"/>
                <a:gd name="T27" fmla="*/ 69 h 76"/>
                <a:gd name="T28" fmla="*/ 419 w 419"/>
                <a:gd name="T29" fmla="*/ 62 h 76"/>
                <a:gd name="T30" fmla="*/ 419 w 419"/>
                <a:gd name="T31" fmla="*/ 15 h 76"/>
                <a:gd name="T32" fmla="*/ 419 w 419"/>
                <a:gd name="T33" fmla="*/ 7 h 76"/>
                <a:gd name="T34" fmla="*/ 419 w 419"/>
                <a:gd name="T35" fmla="*/ 0 h 76"/>
                <a:gd name="T36" fmla="*/ 398 w 419"/>
                <a:gd name="T3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76">
                  <a:moveTo>
                    <a:pt x="398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398" y="7"/>
                  </a:lnTo>
                  <a:lnTo>
                    <a:pt x="398" y="15"/>
                  </a:lnTo>
                  <a:lnTo>
                    <a:pt x="19" y="15"/>
                  </a:lnTo>
                  <a:lnTo>
                    <a:pt x="19" y="62"/>
                  </a:lnTo>
                  <a:lnTo>
                    <a:pt x="398" y="62"/>
                  </a:lnTo>
                  <a:lnTo>
                    <a:pt x="398" y="69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398" y="76"/>
                  </a:lnTo>
                  <a:lnTo>
                    <a:pt x="419" y="76"/>
                  </a:lnTo>
                  <a:lnTo>
                    <a:pt x="419" y="69"/>
                  </a:lnTo>
                  <a:lnTo>
                    <a:pt x="419" y="62"/>
                  </a:lnTo>
                  <a:lnTo>
                    <a:pt x="419" y="15"/>
                  </a:lnTo>
                  <a:lnTo>
                    <a:pt x="419" y="7"/>
                  </a:lnTo>
                  <a:lnTo>
                    <a:pt x="419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sp>
        <p:nvSpPr>
          <p:cNvPr id="138" name="TextBox 78"/>
          <p:cNvSpPr txBox="1"/>
          <p:nvPr/>
        </p:nvSpPr>
        <p:spPr>
          <a:xfrm>
            <a:off x="6214044" y="1416660"/>
            <a:ext cx="5406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學生整合大學四年所學的頂點課程，入學新生需於</a:t>
            </a:r>
            <a:r>
              <a:rPr lang="zh-TW" altLang="en-US" sz="2000" b="1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大四上修習畢業專題</a:t>
            </a: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。</a:t>
            </a: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9" name="TextBox 79"/>
          <p:cNvSpPr txBox="1"/>
          <p:nvPr/>
        </p:nvSpPr>
        <p:spPr>
          <a:xfrm>
            <a:off x="6204519" y="2144800"/>
            <a:ext cx="537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課程目的為提供學生一個</a:t>
            </a:r>
            <a:r>
              <a:rPr lang="zh-TW" altLang="en-US" sz="2000" b="1" u="sng" dirty="0">
                <a:latin typeface="微軟正黑體"/>
                <a:ea typeface="微軟正黑體"/>
                <a:cs typeface="微軟正黑體"/>
              </a:rPr>
              <a:t>應用所學核心能力於解決實際、複雜問題</a:t>
            </a: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的機會。</a:t>
            </a: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40" name="TextBox 80"/>
          <p:cNvSpPr txBox="1"/>
          <p:nvPr/>
        </p:nvSpPr>
        <p:spPr>
          <a:xfrm>
            <a:off x="6214044" y="2920602"/>
            <a:ext cx="53522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作法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: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zh-TW" altLang="en-US" b="1" kern="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競賽型題目</a:t>
            </a:r>
            <a:r>
              <a:rPr lang="en-US" altLang="zh-TW" b="1" dirty="0">
                <a:latin typeface="微軟正黑體"/>
                <a:ea typeface="微軟正黑體"/>
                <a:cs typeface="微軟正黑體"/>
              </a:rPr>
              <a:t>: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學生</a:t>
            </a:r>
            <a:r>
              <a:rPr lang="zh-TW" altLang="en-US" b="1" u="sng" dirty="0">
                <a:latin typeface="微軟正黑體"/>
                <a:ea typeface="微軟正黑體"/>
                <a:cs typeface="微軟正黑體"/>
              </a:rPr>
              <a:t>籌組團隊參與</a:t>
            </a:r>
            <a:r>
              <a:rPr lang="zh-TW" altLang="en-US" b="1" dirty="0">
                <a:latin typeface="微軟正黑體"/>
                <a:ea typeface="微軟正黑體"/>
                <a:cs typeface="微軟正黑體"/>
              </a:rPr>
              <a:t>，期末簡報、海報與老師評比。</a:t>
            </a:r>
            <a:endParaRPr lang="en-US" altLang="zh-TW" b="1" dirty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zh-TW" altLang="en-US" b="1" kern="0" dirty="0">
                <a:solidFill>
                  <a:srgbClr val="FF0000"/>
                </a:solidFill>
                <a:latin typeface="微軟正黑體"/>
                <a:ea typeface="微軟正黑體"/>
                <a:cs typeface="微軟正黑體"/>
              </a:rPr>
              <a:t>開放型題目</a:t>
            </a:r>
            <a:r>
              <a:rPr lang="en-US" altLang="zh-TW" b="1" kern="0" dirty="0">
                <a:latin typeface="微軟正黑體"/>
                <a:ea typeface="微軟正黑體"/>
                <a:cs typeface="微軟正黑體"/>
              </a:rPr>
              <a:t>:</a:t>
            </a:r>
            <a:r>
              <a:rPr lang="zh-TW" altLang="en-US" b="1" kern="0" dirty="0">
                <a:latin typeface="微軟正黑體"/>
                <a:ea typeface="微軟正黑體"/>
                <a:cs typeface="微軟正黑體"/>
              </a:rPr>
              <a:t>由老師或學生自訂題目，</a:t>
            </a:r>
            <a:r>
              <a:rPr lang="zh-TW" altLang="en-US" b="1" u="sng" kern="0" dirty="0">
                <a:latin typeface="微軟正黑體"/>
                <a:ea typeface="微軟正黑體"/>
                <a:cs typeface="微軟正黑體"/>
              </a:rPr>
              <a:t>經課程委員會審核通過後</a:t>
            </a:r>
            <a:r>
              <a:rPr lang="zh-TW" altLang="en-US" b="1" kern="0" dirty="0">
                <a:latin typeface="微軟正黑體"/>
                <a:ea typeface="微軟正黑體"/>
                <a:cs typeface="微軟正黑體"/>
              </a:rPr>
              <a:t>，學生籌組團隊參與，依</a:t>
            </a:r>
            <a:r>
              <a:rPr lang="en-US" altLang="zh-TW" b="1" kern="0" dirty="0">
                <a:latin typeface="微軟正黑體"/>
                <a:ea typeface="微軟正黑體"/>
                <a:cs typeface="微軟正黑體"/>
              </a:rPr>
              <a:t>capstone</a:t>
            </a:r>
            <a:r>
              <a:rPr lang="zh-TW" altLang="en-US" b="1" kern="0" dirty="0">
                <a:latin typeface="微軟正黑體"/>
                <a:ea typeface="微軟正黑體"/>
                <a:cs typeface="微軟正黑體"/>
              </a:rPr>
              <a:t>精神，進行期末簡報、海報與老師評比。</a:t>
            </a:r>
            <a:endParaRPr lang="en-US" altLang="zh-TW" b="1" kern="0" dirty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zh-TW" altLang="en-US" b="1" kern="0" dirty="0">
                <a:latin typeface="微軟正黑體"/>
                <a:ea typeface="微軟正黑體"/>
                <a:cs typeface="微軟正黑體"/>
              </a:rPr>
              <a:t>結合暑期實習，學生於大三至公司實習，帶回該公司題目，大四上成組團隊執行專題，並與該公司合作。</a:t>
            </a:r>
            <a:endParaRPr lang="en-US" altLang="zh-TW" b="1" kern="0" dirty="0">
              <a:latin typeface="微軟正黑體"/>
              <a:ea typeface="微軟正黑體"/>
              <a:cs typeface="微軟正黑體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endParaRPr lang="en-US" altLang="zh-TW" b="1" dirty="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43" name="Group 83"/>
          <p:cNvGrpSpPr/>
          <p:nvPr/>
        </p:nvGrpSpPr>
        <p:grpSpPr>
          <a:xfrm>
            <a:off x="5675882" y="1474362"/>
            <a:ext cx="538162" cy="538163"/>
            <a:chOff x="8910638" y="2275003"/>
            <a:chExt cx="538162" cy="538163"/>
          </a:xfrm>
        </p:grpSpPr>
        <p:sp>
          <p:nvSpPr>
            <p:cNvPr id="144" name="Oval 11"/>
            <p:cNvSpPr>
              <a:spLocks noChangeArrowheads="1"/>
            </p:cNvSpPr>
            <p:nvPr/>
          </p:nvSpPr>
          <p:spPr bwMode="auto">
            <a:xfrm>
              <a:off x="8910638" y="2275003"/>
              <a:ext cx="538162" cy="538163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45" name="Oval 12"/>
            <p:cNvSpPr>
              <a:spLocks noChangeArrowheads="1"/>
            </p:cNvSpPr>
            <p:nvPr/>
          </p:nvSpPr>
          <p:spPr bwMode="auto">
            <a:xfrm>
              <a:off x="8986838" y="234961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46" name="TextBox 86"/>
            <p:cNvSpPr txBox="1"/>
            <p:nvPr/>
          </p:nvSpPr>
          <p:spPr>
            <a:xfrm>
              <a:off x="9014449" y="235858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1</a:t>
              </a:r>
            </a:p>
          </p:txBody>
        </p:sp>
      </p:grpSp>
      <p:grpSp>
        <p:nvGrpSpPr>
          <p:cNvPr id="147" name="Group 87"/>
          <p:cNvGrpSpPr/>
          <p:nvPr/>
        </p:nvGrpSpPr>
        <p:grpSpPr>
          <a:xfrm>
            <a:off x="5675882" y="2230455"/>
            <a:ext cx="538162" cy="539750"/>
            <a:chOff x="8910638" y="3020861"/>
            <a:chExt cx="538162" cy="539750"/>
          </a:xfrm>
        </p:grpSpPr>
        <p:sp>
          <p:nvSpPr>
            <p:cNvPr id="148" name="Oval 13"/>
            <p:cNvSpPr>
              <a:spLocks noChangeArrowheads="1"/>
            </p:cNvSpPr>
            <p:nvPr/>
          </p:nvSpPr>
          <p:spPr bwMode="auto">
            <a:xfrm>
              <a:off x="8910638" y="3020861"/>
              <a:ext cx="538162" cy="539750"/>
            </a:xfrm>
            <a:prstGeom prst="ellipse">
              <a:avLst/>
            </a:prstGeom>
            <a:solidFill>
              <a:schemeClr val="accent6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49" name="Oval 14"/>
            <p:cNvSpPr>
              <a:spLocks noChangeArrowheads="1"/>
            </p:cNvSpPr>
            <p:nvPr/>
          </p:nvSpPr>
          <p:spPr bwMode="auto">
            <a:xfrm>
              <a:off x="8986838" y="3092299"/>
              <a:ext cx="390525" cy="3937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0" name="TextBox 90"/>
            <p:cNvSpPr txBox="1"/>
            <p:nvPr/>
          </p:nvSpPr>
          <p:spPr>
            <a:xfrm>
              <a:off x="9014449" y="3089094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2</a:t>
              </a:r>
            </a:p>
          </p:txBody>
        </p:sp>
      </p:grpSp>
      <p:grpSp>
        <p:nvGrpSpPr>
          <p:cNvPr id="151" name="Group 91"/>
          <p:cNvGrpSpPr/>
          <p:nvPr/>
        </p:nvGrpSpPr>
        <p:grpSpPr>
          <a:xfrm>
            <a:off x="5667065" y="3015796"/>
            <a:ext cx="538162" cy="539750"/>
            <a:chOff x="8910638" y="3768306"/>
            <a:chExt cx="538162" cy="539750"/>
          </a:xfrm>
        </p:grpSpPr>
        <p:sp>
          <p:nvSpPr>
            <p:cNvPr id="152" name="Oval 15"/>
            <p:cNvSpPr>
              <a:spLocks noChangeArrowheads="1"/>
            </p:cNvSpPr>
            <p:nvPr/>
          </p:nvSpPr>
          <p:spPr bwMode="auto">
            <a:xfrm>
              <a:off x="8910638" y="3768306"/>
              <a:ext cx="538162" cy="539750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3" name="Oval 16"/>
            <p:cNvSpPr>
              <a:spLocks noChangeArrowheads="1"/>
            </p:cNvSpPr>
            <p:nvPr/>
          </p:nvSpPr>
          <p:spPr bwMode="auto">
            <a:xfrm>
              <a:off x="8986838" y="3844506"/>
              <a:ext cx="390525" cy="39211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5886F"/>
                </a:solidFill>
                <a:effectLst/>
                <a:uLnTx/>
                <a:uFillTx/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54" name="TextBox 94"/>
            <p:cNvSpPr txBox="1"/>
            <p:nvPr/>
          </p:nvSpPr>
          <p:spPr>
            <a:xfrm>
              <a:off x="9014449" y="383812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5886F"/>
                  </a:solidFill>
                  <a:effectLst/>
                  <a:uLnTx/>
                  <a:uFillTx/>
                  <a:latin typeface="Gen Jyuu Gothic Monospace Regul" panose="020B0309020203020207" pitchFamily="49" charset="-128"/>
                  <a:ea typeface="Gen Jyuu Gothic Monospace Regul" panose="020B0309020203020207" pitchFamily="49" charset="-128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3</a:t>
              </a: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199861" y="716170"/>
            <a:ext cx="601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Capstone</a:t>
            </a:r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課程：畢業專題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258643" y="66146"/>
            <a:ext cx="133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60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6000" dirty="0">
                <a:solidFill>
                  <a:prstClr val="black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06</a:t>
            </a:r>
            <a:endParaRPr lang="zh-CN" altLang="en-US" sz="6000" dirty="0">
              <a:solidFill>
                <a:prstClr val="black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cxnSp>
        <p:nvCxnSpPr>
          <p:cNvPr id="77" name="直接连接符 76"/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字方塊 67"/>
          <p:cNvSpPr txBox="1"/>
          <p:nvPr/>
        </p:nvSpPr>
        <p:spPr>
          <a:xfrm>
            <a:off x="1428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36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27575003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1">
            <a:extLst>
              <a:ext uri="{FF2B5EF4-FFF2-40B4-BE49-F238E27FC236}">
                <a16:creationId xmlns:a16="http://schemas.microsoft.com/office/drawing/2014/main" id="{01C5842A-68EF-46AB-B706-D27E52CA1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0" b="47335"/>
          <a:stretch>
            <a:fillRect/>
          </a:stretch>
        </p:blipFill>
        <p:spPr>
          <a:xfrm rot="9281115">
            <a:off x="8652320" y="-1105516"/>
            <a:ext cx="5036457" cy="3755170"/>
          </a:xfrm>
          <a:custGeom>
            <a:avLst/>
            <a:gdLst>
              <a:gd name="connsiteX0" fmla="*/ 0 w 6539008"/>
              <a:gd name="connsiteY0" fmla="*/ 0 h 4875469"/>
              <a:gd name="connsiteX1" fmla="*/ 6539008 w 6539008"/>
              <a:gd name="connsiteY1" fmla="*/ 0 h 4875469"/>
              <a:gd name="connsiteX2" fmla="*/ 6539008 w 6539008"/>
              <a:gd name="connsiteY2" fmla="*/ 4875469 h 4875469"/>
              <a:gd name="connsiteX3" fmla="*/ 0 w 6539008"/>
              <a:gd name="connsiteY3" fmla="*/ 4875469 h 48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9008" h="4875469">
                <a:moveTo>
                  <a:pt x="0" y="0"/>
                </a:moveTo>
                <a:lnTo>
                  <a:pt x="6539008" y="0"/>
                </a:lnTo>
                <a:lnTo>
                  <a:pt x="6539008" y="4875469"/>
                </a:lnTo>
                <a:lnTo>
                  <a:pt x="0" y="4875469"/>
                </a:lnTo>
                <a:close/>
              </a:path>
            </a:pathLst>
          </a:custGeom>
        </p:spPr>
      </p:pic>
      <p:cxnSp>
        <p:nvCxnSpPr>
          <p:cNvPr id="14" name="直接连接符 13"/>
          <p:cNvCxnSpPr/>
          <p:nvPr/>
        </p:nvCxnSpPr>
        <p:spPr>
          <a:xfrm>
            <a:off x="643125" y="1567816"/>
            <a:ext cx="1312218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2"/>
          <p:cNvSpPr txBox="1"/>
          <p:nvPr/>
        </p:nvSpPr>
        <p:spPr>
          <a:xfrm>
            <a:off x="561316" y="1674024"/>
            <a:ext cx="6512382" cy="26161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本學期大四同學均有修習畢業專題。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經費補助方面：開放型每組補助</a:t>
            </a:r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2000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元業務費，競賽型每組補助</a:t>
            </a:r>
            <a:r>
              <a:rPr lang="en-US" altLang="zh-TW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4000</a:t>
            </a:r>
            <a:r>
              <a:rPr lang="zh-TW" altLang="en-US" sz="2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元業務費。因學校經費有限，未來鼓勵學生向企業募款籌資。</a:t>
            </a: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endParaRPr lang="en-US" altLang="zh-TW" sz="2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椭圆 7"/>
          <p:cNvSpPr/>
          <p:nvPr/>
        </p:nvSpPr>
        <p:spPr>
          <a:xfrm>
            <a:off x="973488" y="4435006"/>
            <a:ext cx="454137" cy="437808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18" name="矩形: 圆角 16"/>
          <p:cNvSpPr/>
          <p:nvPr/>
        </p:nvSpPr>
        <p:spPr>
          <a:xfrm>
            <a:off x="1526548" y="4435300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競賽式題目</a:t>
            </a:r>
          </a:p>
        </p:txBody>
      </p:sp>
      <p:sp>
        <p:nvSpPr>
          <p:cNvPr id="19" name="文本框 32"/>
          <p:cNvSpPr txBox="1"/>
          <p:nvPr/>
        </p:nvSpPr>
        <p:spPr>
          <a:xfrm>
            <a:off x="724277" y="4964859"/>
            <a:ext cx="303291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分四類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-1)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前進、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2)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動量、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3)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曲折、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4)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創意等競賽，選修同學分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14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組共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68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2" name="椭圆 6"/>
          <p:cNvSpPr/>
          <p:nvPr/>
        </p:nvSpPr>
        <p:spPr>
          <a:xfrm>
            <a:off x="4495586" y="4444531"/>
            <a:ext cx="420437" cy="437808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8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23" name="矩形: 圆角 26"/>
          <p:cNvSpPr/>
          <p:nvPr/>
        </p:nvSpPr>
        <p:spPr>
          <a:xfrm>
            <a:off x="5015028" y="4435300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開放式題目</a:t>
            </a:r>
          </a:p>
        </p:txBody>
      </p:sp>
      <p:sp>
        <p:nvSpPr>
          <p:cNvPr id="24" name="文本框 32"/>
          <p:cNvSpPr txBox="1"/>
          <p:nvPr/>
        </p:nvSpPr>
        <p:spPr>
          <a:xfrm>
            <a:off x="4363769" y="4974384"/>
            <a:ext cx="282468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以本系六大專長領域分類，選修同學分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組共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65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人</a:t>
            </a:r>
            <a:r>
              <a:rPr lang="zh-TW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本框 74"/>
          <p:cNvSpPr txBox="1"/>
          <p:nvPr/>
        </p:nvSpPr>
        <p:spPr>
          <a:xfrm>
            <a:off x="1199861" y="716170"/>
            <a:ext cx="6436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畢業專題現況</a:t>
            </a:r>
            <a:r>
              <a:rPr lang="en-US" altLang="zh-TW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:</a:t>
            </a:r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以</a:t>
            </a:r>
            <a:r>
              <a:rPr lang="en-US" altLang="zh-TW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107-1</a:t>
            </a:r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為例</a:t>
            </a:r>
          </a:p>
        </p:txBody>
      </p:sp>
      <p:sp>
        <p:nvSpPr>
          <p:cNvPr id="28" name="文本框 75"/>
          <p:cNvSpPr txBox="1"/>
          <p:nvPr/>
        </p:nvSpPr>
        <p:spPr>
          <a:xfrm>
            <a:off x="258644" y="66146"/>
            <a:ext cx="126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60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6000" dirty="0">
                <a:solidFill>
                  <a:prstClr val="black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06</a:t>
            </a:r>
            <a:endParaRPr lang="zh-CN" altLang="en-US" sz="6000" dirty="0">
              <a:solidFill>
                <a:prstClr val="black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cxnSp>
        <p:nvCxnSpPr>
          <p:cNvPr id="29" name="直接连接符 76"/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6CD4687A-88C8-4428-BAF5-99CDB3B9ED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749" y="6163370"/>
            <a:ext cx="3429752" cy="622453"/>
          </a:xfrm>
          <a:prstGeom prst="rect">
            <a:avLst/>
          </a:prstGeom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94" y="1932775"/>
            <a:ext cx="3603654" cy="16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94" y="4214164"/>
            <a:ext cx="3977756" cy="15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文字方塊 36"/>
          <p:cNvSpPr txBox="1"/>
          <p:nvPr/>
        </p:nvSpPr>
        <p:spPr>
          <a:xfrm>
            <a:off x="7885194" y="1388794"/>
            <a:ext cx="937954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rtlCol="0" anchor="ctr" anchorCtr="0">
            <a:spAutoFit/>
          </a:bodyPr>
          <a:lstStyle/>
          <a:p>
            <a:pPr algn="ctr"/>
            <a:r>
              <a:rPr lang="zh-TW" altLang="en-US" sz="18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開放型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7885194" y="3721193"/>
            <a:ext cx="896488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vert="horz" wrap="square" rtlCol="0" anchor="ctr" anchorCtr="0">
            <a:spAutoFit/>
          </a:bodyPr>
          <a:lstStyle/>
          <a:p>
            <a:r>
              <a:rPr lang="zh-TW" altLang="en-US" sz="18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競賽型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428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37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66788881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41" y="2924100"/>
            <a:ext cx="3743809" cy="2167468"/>
          </a:xfrm>
          <a:prstGeom prst="rect">
            <a:avLst/>
          </a:prstGeom>
        </p:spPr>
      </p:pic>
      <p:pic>
        <p:nvPicPr>
          <p:cNvPr id="39" name="图片 1">
            <a:extLst>
              <a:ext uri="{FF2B5EF4-FFF2-40B4-BE49-F238E27FC236}">
                <a16:creationId xmlns:a16="http://schemas.microsoft.com/office/drawing/2014/main" id="{01C5842A-68EF-46AB-B706-D27E52CA18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0" b="47335"/>
          <a:stretch>
            <a:fillRect/>
          </a:stretch>
        </p:blipFill>
        <p:spPr>
          <a:xfrm rot="9281115">
            <a:off x="8652320" y="-1105516"/>
            <a:ext cx="5036457" cy="3755170"/>
          </a:xfrm>
          <a:custGeom>
            <a:avLst/>
            <a:gdLst>
              <a:gd name="connsiteX0" fmla="*/ 0 w 6539008"/>
              <a:gd name="connsiteY0" fmla="*/ 0 h 4875469"/>
              <a:gd name="connsiteX1" fmla="*/ 6539008 w 6539008"/>
              <a:gd name="connsiteY1" fmla="*/ 0 h 4875469"/>
              <a:gd name="connsiteX2" fmla="*/ 6539008 w 6539008"/>
              <a:gd name="connsiteY2" fmla="*/ 4875469 h 4875469"/>
              <a:gd name="connsiteX3" fmla="*/ 0 w 6539008"/>
              <a:gd name="connsiteY3" fmla="*/ 4875469 h 48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9008" h="4875469">
                <a:moveTo>
                  <a:pt x="0" y="0"/>
                </a:moveTo>
                <a:lnTo>
                  <a:pt x="6539008" y="0"/>
                </a:lnTo>
                <a:lnTo>
                  <a:pt x="6539008" y="4875469"/>
                </a:lnTo>
                <a:lnTo>
                  <a:pt x="0" y="4875469"/>
                </a:lnTo>
                <a:close/>
              </a:path>
            </a:pathLst>
          </a:custGeom>
        </p:spPr>
      </p:pic>
      <p:cxnSp>
        <p:nvCxnSpPr>
          <p:cNvPr id="14" name="直接连接符 13"/>
          <p:cNvCxnSpPr/>
          <p:nvPr/>
        </p:nvCxnSpPr>
        <p:spPr>
          <a:xfrm>
            <a:off x="671073" y="1372450"/>
            <a:ext cx="1312218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32"/>
          <p:cNvSpPr txBox="1"/>
          <p:nvPr/>
        </p:nvSpPr>
        <p:spPr>
          <a:xfrm>
            <a:off x="6282267" y="1373300"/>
            <a:ext cx="5909733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</a:pP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設計一以程式控制機械裝置，使此一裝置能自行從場地之出發區出發，在場地中運動並能自動避開場地中障礙而至目標區。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文本框 74"/>
          <p:cNvSpPr txBox="1"/>
          <p:nvPr/>
        </p:nvSpPr>
        <p:spPr>
          <a:xfrm>
            <a:off x="1199861" y="716170"/>
            <a:ext cx="4685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畢業專題競賽型題目</a:t>
            </a:r>
          </a:p>
        </p:txBody>
      </p:sp>
      <p:sp>
        <p:nvSpPr>
          <p:cNvPr id="28" name="文本框 75"/>
          <p:cNvSpPr txBox="1"/>
          <p:nvPr/>
        </p:nvSpPr>
        <p:spPr>
          <a:xfrm>
            <a:off x="258644" y="66146"/>
            <a:ext cx="126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60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6000" dirty="0">
                <a:solidFill>
                  <a:prstClr val="black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06</a:t>
            </a:r>
            <a:endParaRPr lang="zh-CN" altLang="en-US" sz="6000" dirty="0">
              <a:solidFill>
                <a:prstClr val="black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cxnSp>
        <p:nvCxnSpPr>
          <p:cNvPr id="29" name="直接连接符 76"/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6CD4687A-88C8-4428-BAF5-99CDB3B9ED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749" y="6163370"/>
            <a:ext cx="3429752" cy="622453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428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37</a:t>
            </a:r>
            <a:endParaRPr lang="zh-TW" altLang="en-US" b="1" dirty="0"/>
          </a:p>
        </p:txBody>
      </p:sp>
      <p:sp>
        <p:nvSpPr>
          <p:cNvPr id="21" name="文本框 32"/>
          <p:cNvSpPr txBox="1"/>
          <p:nvPr/>
        </p:nvSpPr>
        <p:spPr>
          <a:xfrm>
            <a:off x="6410615" y="4461844"/>
            <a:ext cx="578138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</a:pP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請學生設計魯布</a:t>
            </a:r>
            <a:r>
              <a:rPr lang="en-US" altLang="zh-TW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哥德堡機械系統，完成舉旗工作，系統須包含六個設計裝置步驟。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22179" y="1372450"/>
            <a:ext cx="626798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</a:pP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設計一步行方式運動之機械裝置，使其能自場地之出發區出發，步行在競賽場地之路徑，而能以最短時間至目標區。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文本框 32"/>
          <p:cNvSpPr txBox="1"/>
          <p:nvPr/>
        </p:nvSpPr>
        <p:spPr>
          <a:xfrm>
            <a:off x="14285" y="4644528"/>
            <a:ext cx="578138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</a:pPr>
            <a:endParaRPr lang="en-US" altLang="zh-TW" sz="2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accent4">
                  <a:lumMod val="75000"/>
                </a:schemeClr>
              </a:buClr>
              <a:buSzPct val="75000"/>
              <a:buFont typeface="Wingdings" panose="05000000000000000000" pitchFamily="2" charset="2"/>
              <a:buChar char="u"/>
            </a:pPr>
            <a:r>
              <a:rPr lang="zh-TW" altLang="en-US" sz="20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使用所學過的知識與工具，發揮創意將移動載具的動量提升到最大。</a:t>
            </a:r>
            <a:endParaRPr lang="en-US" altLang="zh-TW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889" y="3079817"/>
            <a:ext cx="3751781" cy="1564711"/>
          </a:xfrm>
          <a:prstGeom prst="rect">
            <a:avLst/>
          </a:prstGeom>
        </p:spPr>
      </p:pic>
      <p:sp>
        <p:nvSpPr>
          <p:cNvPr id="31" name="矩形: 圆角 16"/>
          <p:cNvSpPr/>
          <p:nvPr/>
        </p:nvSpPr>
        <p:spPr>
          <a:xfrm>
            <a:off x="86075" y="1508313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前進</a:t>
            </a:r>
            <a:endParaRPr lang="zh-CN" altLang="en-US" sz="20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2" name="矩形: 圆角 16"/>
          <p:cNvSpPr/>
          <p:nvPr/>
        </p:nvSpPr>
        <p:spPr>
          <a:xfrm>
            <a:off x="80119" y="4644528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動量</a:t>
            </a:r>
            <a:endParaRPr lang="zh-CN" altLang="en-US" sz="20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3" name="矩形: 圆角 16"/>
          <p:cNvSpPr/>
          <p:nvPr/>
        </p:nvSpPr>
        <p:spPr>
          <a:xfrm>
            <a:off x="6354057" y="1505967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曲折</a:t>
            </a:r>
            <a:endParaRPr lang="zh-CN" altLang="en-US" sz="20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sp>
        <p:nvSpPr>
          <p:cNvPr id="34" name="矩形: 圆角 16"/>
          <p:cNvSpPr/>
          <p:nvPr/>
        </p:nvSpPr>
        <p:spPr>
          <a:xfrm>
            <a:off x="6354057" y="4644528"/>
            <a:ext cx="1774825" cy="44704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384" tIns="45691" rIns="91384" bIns="45691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創意</a:t>
            </a:r>
            <a:endParaRPr lang="zh-CN" altLang="en-US" sz="20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18024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">
            <a:extLst>
              <a:ext uri="{FF2B5EF4-FFF2-40B4-BE49-F238E27FC236}">
                <a16:creationId xmlns:a16="http://schemas.microsoft.com/office/drawing/2014/main" id="{01C5842A-68EF-46AB-B706-D27E52CA1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0" b="47335"/>
          <a:stretch>
            <a:fillRect/>
          </a:stretch>
        </p:blipFill>
        <p:spPr>
          <a:xfrm rot="9281115">
            <a:off x="8652320" y="-1105516"/>
            <a:ext cx="5036457" cy="3755170"/>
          </a:xfrm>
          <a:custGeom>
            <a:avLst/>
            <a:gdLst>
              <a:gd name="connsiteX0" fmla="*/ 0 w 6539008"/>
              <a:gd name="connsiteY0" fmla="*/ 0 h 4875469"/>
              <a:gd name="connsiteX1" fmla="*/ 6539008 w 6539008"/>
              <a:gd name="connsiteY1" fmla="*/ 0 h 4875469"/>
              <a:gd name="connsiteX2" fmla="*/ 6539008 w 6539008"/>
              <a:gd name="connsiteY2" fmla="*/ 4875469 h 4875469"/>
              <a:gd name="connsiteX3" fmla="*/ 0 w 6539008"/>
              <a:gd name="connsiteY3" fmla="*/ 4875469 h 48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9008" h="4875469">
                <a:moveTo>
                  <a:pt x="0" y="0"/>
                </a:moveTo>
                <a:lnTo>
                  <a:pt x="6539008" y="0"/>
                </a:lnTo>
                <a:lnTo>
                  <a:pt x="6539008" y="4875469"/>
                </a:lnTo>
                <a:lnTo>
                  <a:pt x="0" y="4875469"/>
                </a:lnTo>
                <a:close/>
              </a:path>
            </a:pathLst>
          </a:custGeom>
        </p:spPr>
      </p:pic>
      <p:sp>
        <p:nvSpPr>
          <p:cNvPr id="27" name="文本框 74"/>
          <p:cNvSpPr txBox="1"/>
          <p:nvPr/>
        </p:nvSpPr>
        <p:spPr>
          <a:xfrm>
            <a:off x="1199861" y="71617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畢業專題規劃</a:t>
            </a:r>
          </a:p>
        </p:txBody>
      </p:sp>
      <p:sp>
        <p:nvSpPr>
          <p:cNvPr id="28" name="文本框 75"/>
          <p:cNvSpPr txBox="1"/>
          <p:nvPr/>
        </p:nvSpPr>
        <p:spPr>
          <a:xfrm>
            <a:off x="258643" y="66146"/>
            <a:ext cx="144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60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6000" dirty="0">
                <a:solidFill>
                  <a:prstClr val="black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06</a:t>
            </a:r>
            <a:endParaRPr lang="zh-CN" altLang="en-US" sz="6000" dirty="0">
              <a:solidFill>
                <a:prstClr val="black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cxnSp>
        <p:nvCxnSpPr>
          <p:cNvPr id="29" name="直接连接符 76"/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6CD4687A-88C8-4428-BAF5-99CDB3B9ED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749" y="6163370"/>
            <a:ext cx="3429752" cy="62245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056" y="1431001"/>
            <a:ext cx="3415918" cy="513066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974" y="1431001"/>
            <a:ext cx="3574230" cy="5138208"/>
          </a:xfrm>
          <a:prstGeom prst="rect">
            <a:avLst/>
          </a:prstGeom>
        </p:spPr>
      </p:pic>
      <p:sp>
        <p:nvSpPr>
          <p:cNvPr id="21" name="TextBox 78"/>
          <p:cNvSpPr txBox="1"/>
          <p:nvPr/>
        </p:nvSpPr>
        <p:spPr>
          <a:xfrm>
            <a:off x="7295204" y="1776608"/>
            <a:ext cx="453767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畢業專題內容能使參與學生展現已具備本系五大核心能力。</a:t>
            </a: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畢業專題規劃表設計之目的除符合本系課程事先規劃之要求外，並能給予學生明確的專題工作要求。</a:t>
            </a: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本系新增</a:t>
            </a:r>
            <a:r>
              <a:rPr lang="en-US" altLang="zh-TW" sz="2000" b="1" dirty="0">
                <a:latin typeface="微軟正黑體"/>
                <a:ea typeface="微軟正黑體"/>
                <a:cs typeface="微軟正黑體"/>
              </a:rPr>
              <a:t>Rubrics</a:t>
            </a:r>
            <a:r>
              <a:rPr lang="zh-TW" altLang="en-US" sz="2000" b="1" dirty="0">
                <a:latin typeface="微軟正黑體"/>
                <a:ea typeface="微軟正黑體"/>
                <a:cs typeface="微軟正黑體"/>
              </a:rPr>
              <a:t>評量尺規，運用這項工具細部分析，以利展現明確的學生學習成果及是否達成本系設定之核心能力養成。評量詳情請見自評報告書表</a:t>
            </a:r>
            <a:r>
              <a:rPr lang="en-US" altLang="zh-TW" sz="2000" b="1" dirty="0">
                <a:latin typeface="微軟正黑體"/>
                <a:ea typeface="微軟正黑體"/>
                <a:cs typeface="微軟正黑體"/>
              </a:rPr>
              <a:t>3.2-4</a:t>
            </a:r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75000"/>
              <a:buFont typeface="Wingdings" panose="05000000000000000000" pitchFamily="2" charset="2"/>
              <a:buChar char="u"/>
              <a:defRPr/>
            </a:pPr>
            <a:endParaRPr lang="en-US" altLang="zh-TW" sz="20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428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38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5014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1">
            <a:extLst>
              <a:ext uri="{FF2B5EF4-FFF2-40B4-BE49-F238E27FC236}">
                <a16:creationId xmlns:a16="http://schemas.microsoft.com/office/drawing/2014/main" id="{01C5842A-68EF-46AB-B706-D27E52CA18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0" b="47335"/>
          <a:stretch>
            <a:fillRect/>
          </a:stretch>
        </p:blipFill>
        <p:spPr>
          <a:xfrm rot="9281115">
            <a:off x="8652320" y="-1105516"/>
            <a:ext cx="5036457" cy="3755170"/>
          </a:xfrm>
          <a:custGeom>
            <a:avLst/>
            <a:gdLst>
              <a:gd name="connsiteX0" fmla="*/ 0 w 6539008"/>
              <a:gd name="connsiteY0" fmla="*/ 0 h 4875469"/>
              <a:gd name="connsiteX1" fmla="*/ 6539008 w 6539008"/>
              <a:gd name="connsiteY1" fmla="*/ 0 h 4875469"/>
              <a:gd name="connsiteX2" fmla="*/ 6539008 w 6539008"/>
              <a:gd name="connsiteY2" fmla="*/ 4875469 h 4875469"/>
              <a:gd name="connsiteX3" fmla="*/ 0 w 6539008"/>
              <a:gd name="connsiteY3" fmla="*/ 4875469 h 487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9008" h="4875469">
                <a:moveTo>
                  <a:pt x="0" y="0"/>
                </a:moveTo>
                <a:lnTo>
                  <a:pt x="6539008" y="0"/>
                </a:lnTo>
                <a:lnTo>
                  <a:pt x="6539008" y="4875469"/>
                </a:lnTo>
                <a:lnTo>
                  <a:pt x="0" y="4875469"/>
                </a:lnTo>
                <a:close/>
              </a:path>
            </a:pathLst>
          </a:custGeom>
        </p:spPr>
      </p:pic>
      <p:sp>
        <p:nvSpPr>
          <p:cNvPr id="27" name="文本框 74"/>
          <p:cNvSpPr txBox="1"/>
          <p:nvPr/>
        </p:nvSpPr>
        <p:spPr>
          <a:xfrm>
            <a:off x="1199861" y="71617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spc="300" dirty="0">
                <a:solidFill>
                  <a:prstClr val="black">
                    <a:lumMod val="85000"/>
                    <a:lumOff val="15000"/>
                  </a:prstClr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畢業專題核心能力評量結果</a:t>
            </a:r>
          </a:p>
        </p:txBody>
      </p:sp>
      <p:sp>
        <p:nvSpPr>
          <p:cNvPr id="28" name="文本框 75"/>
          <p:cNvSpPr txBox="1"/>
          <p:nvPr/>
        </p:nvSpPr>
        <p:spPr>
          <a:xfrm>
            <a:off x="258643" y="66146"/>
            <a:ext cx="14463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960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ea typeface="LiHei Pro" panose="02010601030101010101" pitchFamily="2" charset="-122"/>
                <a:cs typeface="Aharoni" panose="02010803020104030203" pitchFamily="2" charset="-79"/>
              </a:defRPr>
            </a:lvl1pPr>
          </a:lstStyle>
          <a:p>
            <a:r>
              <a:rPr lang="en-US" altLang="zh-CN" sz="6000" dirty="0">
                <a:solidFill>
                  <a:prstClr val="black"/>
                </a:solidFill>
                <a:latin typeface="Gen Jyuu Gothic Monospace Regul" panose="020B0309020203020207" pitchFamily="49" charset="-128"/>
                <a:ea typeface="Gen Jyuu Gothic Monospace Regul" panose="020B0309020203020207" pitchFamily="49" charset="-128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rPr>
              <a:t>06</a:t>
            </a:r>
            <a:endParaRPr lang="zh-CN" altLang="en-US" sz="6000" dirty="0">
              <a:solidFill>
                <a:prstClr val="black"/>
              </a:solidFill>
              <a:latin typeface="Gen Jyuu Gothic Monospace Regul" panose="020B0309020203020207" pitchFamily="49" charset="-128"/>
              <a:ea typeface="Gen Jyuu Gothic Monospace Regul" panose="020B0309020203020207" pitchFamily="49" charset="-128"/>
              <a:cs typeface="Gen Jyuu Gothic Monospace Regul" panose="020B0309020203020207" pitchFamily="49" charset="-128"/>
              <a:sym typeface="Gen Jyuu Gothic Monospace Regul" panose="020B0309020203020207" pitchFamily="49" charset="-128"/>
            </a:endParaRPr>
          </a:p>
        </p:txBody>
      </p:sp>
      <p:cxnSp>
        <p:nvCxnSpPr>
          <p:cNvPr id="29" name="直接连接符 76"/>
          <p:cNvCxnSpPr/>
          <p:nvPr/>
        </p:nvCxnSpPr>
        <p:spPr>
          <a:xfrm flipH="1">
            <a:off x="973488" y="647670"/>
            <a:ext cx="452746" cy="434139"/>
          </a:xfrm>
          <a:prstGeom prst="line">
            <a:avLst/>
          </a:prstGeom>
          <a:ln w="15875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>
            <a:extLst>
              <a:ext uri="{FF2B5EF4-FFF2-40B4-BE49-F238E27FC236}">
                <a16:creationId xmlns:a16="http://schemas.microsoft.com/office/drawing/2014/main" id="{6CD4687A-88C8-4428-BAF5-99CDB3B9ED6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78749" y="6163370"/>
            <a:ext cx="3429752" cy="622453"/>
          </a:xfrm>
          <a:prstGeom prst="rect">
            <a:avLst/>
          </a:prstGeom>
        </p:spPr>
      </p:pic>
      <p:graphicFrame>
        <p:nvGraphicFramePr>
          <p:cNvPr id="26" name="圖表 25"/>
          <p:cNvGraphicFramePr>
            <a:graphicFrameLocks/>
          </p:cNvGraphicFramePr>
          <p:nvPr>
            <p:extLst/>
          </p:nvPr>
        </p:nvGraphicFramePr>
        <p:xfrm>
          <a:off x="0" y="2078628"/>
          <a:ext cx="5762059" cy="349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圖表 30"/>
          <p:cNvGraphicFramePr>
            <a:graphicFrameLocks/>
          </p:cNvGraphicFramePr>
          <p:nvPr>
            <p:extLst/>
          </p:nvPr>
        </p:nvGraphicFramePr>
        <p:xfrm>
          <a:off x="5762059" y="2078628"/>
          <a:ext cx="6450397" cy="349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14285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/>
              <a:t>39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67705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</Words>
  <Application>Microsoft Office PowerPoint</Application>
  <PresentationFormat>寬螢幕</PresentationFormat>
  <Paragraphs>54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6" baseType="lpstr">
      <vt:lpstr>等线</vt:lpstr>
      <vt:lpstr>Gen Jyuu Gothic Monospace Regul</vt:lpstr>
      <vt:lpstr>仿宋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2021-12-28T02:29:06Z</dcterms:created>
  <dcterms:modified xsi:type="dcterms:W3CDTF">2021-12-28T02:29:31Z</dcterms:modified>
</cp:coreProperties>
</file>